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9144000"/>
  <p:notesSz cx="6858000" cy="9144000"/>
  <p:embeddedFontLst>
    <p:embeddedFont>
      <p:font typeface="Economica"/>
      <p:regular r:id="rId33"/>
      <p:bold r:id="rId34"/>
      <p:italic r:id="rId35"/>
      <p:boldItalic r:id="rId36"/>
    </p:embeddedFont>
    <p:embeddedFont>
      <p:font typeface="Tahoma"/>
      <p:regular r:id="rId37"/>
      <p:bold r:id="rId38"/>
    </p:embeddedFont>
    <p:embeddedFont>
      <p:font typeface="Oswald"/>
      <p:regular r:id="rId39"/>
      <p:bold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Economica-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Economica-italic.fntdata"/><Relationship Id="rId12" Type="http://schemas.openxmlformats.org/officeDocument/2006/relationships/slide" Target="slides/slide6.xml"/><Relationship Id="rId34" Type="http://schemas.openxmlformats.org/officeDocument/2006/relationships/font" Target="fonts/Economica-bold.fntdata"/><Relationship Id="rId15" Type="http://schemas.openxmlformats.org/officeDocument/2006/relationships/slide" Target="slides/slide9.xml"/><Relationship Id="rId37" Type="http://schemas.openxmlformats.org/officeDocument/2006/relationships/font" Target="fonts/Tahoma-regular.fntdata"/><Relationship Id="rId14" Type="http://schemas.openxmlformats.org/officeDocument/2006/relationships/slide" Target="slides/slide8.xml"/><Relationship Id="rId36" Type="http://schemas.openxmlformats.org/officeDocument/2006/relationships/font" Target="fonts/Economica-boldItalic.fntdata"/><Relationship Id="rId17" Type="http://schemas.openxmlformats.org/officeDocument/2006/relationships/slide" Target="slides/slide11.xml"/><Relationship Id="rId39" Type="http://schemas.openxmlformats.org/officeDocument/2006/relationships/font" Target="fonts/Oswald-regular.fntdata"/><Relationship Id="rId16" Type="http://schemas.openxmlformats.org/officeDocument/2006/relationships/slide" Target="slides/slide10.xml"/><Relationship Id="rId38" Type="http://schemas.openxmlformats.org/officeDocument/2006/relationships/font" Target="fonts/Tahoma-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8b432d0497_0_313: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g8b432d0497_0_313:notes"/>
          <p:cNvSpPr txBox="1"/>
          <p:nvPr>
            <p:ph idx="1" type="body"/>
          </p:nvPr>
        </p:nvSpPr>
        <p:spPr>
          <a:xfrm>
            <a:off x="685800" y="4343045"/>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35" name="Google Shape;135;g8b432d0497_0_313:notes"/>
          <p:cNvSpPr txBox="1"/>
          <p:nvPr>
            <p:ph idx="12" type="sldNum"/>
          </p:nvPr>
        </p:nvSpPr>
        <p:spPr>
          <a:xfrm>
            <a:off x="3884613" y="8684483"/>
            <a:ext cx="2971800" cy="457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8b432d0497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8b432d0497_0_397:notes"/>
          <p:cNvSpPr/>
          <p:nvPr>
            <p:ph idx="2" type="sldImg"/>
          </p:nvPr>
        </p:nvSpPr>
        <p:spPr>
          <a:xfrm>
            <a:off x="1143580" y="685800"/>
            <a:ext cx="4570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8b432d0497_0_415: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g8b432d0497_0_415:notes"/>
          <p:cNvSpPr txBox="1"/>
          <p:nvPr>
            <p:ph idx="1" type="body"/>
          </p:nvPr>
        </p:nvSpPr>
        <p:spPr>
          <a:xfrm>
            <a:off x="685800" y="4343045"/>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47" name="Google Shape;247;g8b432d0497_0_415:notes"/>
          <p:cNvSpPr txBox="1"/>
          <p:nvPr>
            <p:ph idx="12" type="sldNum"/>
          </p:nvPr>
        </p:nvSpPr>
        <p:spPr>
          <a:xfrm>
            <a:off x="3884613" y="8684483"/>
            <a:ext cx="2971800" cy="457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8b432d0497_0_422: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8b432d0497_0_422: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8b432d0497_0_431: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8b432d0497_0_431: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8b432d0497_0_439: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8b432d0497_0_439: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8b432d0497_0_447: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8b432d0497_0_447: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8b432d0497_0_455: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8b432d0497_0_455: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8b432d0497_0_463: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8b432d0497_0_463: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8b432d0497_0_472: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8b432d0497_0_472: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8b432d0497_0_472:notes"/>
          <p:cNvSpPr txBox="1"/>
          <p:nvPr>
            <p:ph idx="12" type="sldNum"/>
          </p:nvPr>
        </p:nvSpPr>
        <p:spPr>
          <a:xfrm>
            <a:off x="3884613" y="8684483"/>
            <a:ext cx="2971800" cy="45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8b432d0497_0_479: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8b432d0497_0_479: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8b432d0497_0_479:notes"/>
          <p:cNvSpPr txBox="1"/>
          <p:nvPr>
            <p:ph idx="12" type="sldNum"/>
          </p:nvPr>
        </p:nvSpPr>
        <p:spPr>
          <a:xfrm>
            <a:off x="3884613" y="8684483"/>
            <a:ext cx="2971800" cy="45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8b432d0497_0_321: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b432d0497_0_321: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8b432d0497_0_321:notes"/>
          <p:cNvSpPr txBox="1"/>
          <p:nvPr>
            <p:ph idx="12" type="sldNum"/>
          </p:nvPr>
        </p:nvSpPr>
        <p:spPr>
          <a:xfrm>
            <a:off x="3884613" y="8684483"/>
            <a:ext cx="2971800" cy="45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8b432d0497_0_487: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8b432d0497_0_487: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8b432d0497_0_487:notes"/>
          <p:cNvSpPr txBox="1"/>
          <p:nvPr>
            <p:ph idx="12" type="sldNum"/>
          </p:nvPr>
        </p:nvSpPr>
        <p:spPr>
          <a:xfrm>
            <a:off x="3884613" y="8684483"/>
            <a:ext cx="2971800" cy="45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8b432d0497_0_492: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8b432d0497_0_492: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8b432d0497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8b432d0497_0_499:notes"/>
          <p:cNvSpPr/>
          <p:nvPr>
            <p:ph idx="2" type="sldImg"/>
          </p:nvPr>
        </p:nvSpPr>
        <p:spPr>
          <a:xfrm>
            <a:off x="1143580" y="685800"/>
            <a:ext cx="4570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8b432d0497_0_517: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8b432d0497_0_517: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8b432d0497_0_525: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8b432d0497_0_525: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8b432d0497_0_531: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8b432d0497_0_531: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8b432d0497_0_538:notes"/>
          <p:cNvSpPr txBox="1"/>
          <p:nvPr>
            <p:ph idx="1" type="body"/>
          </p:nvPr>
        </p:nvSpPr>
        <p:spPr>
          <a:xfrm>
            <a:off x="685800" y="434304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8b432d0497_0_538: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b432d0497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8b432d0497_0_327:notes"/>
          <p:cNvSpPr/>
          <p:nvPr>
            <p:ph idx="2" type="sldImg"/>
          </p:nvPr>
        </p:nvSpPr>
        <p:spPr>
          <a:xfrm>
            <a:off x="1143580" y="685800"/>
            <a:ext cx="4570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b432d0497_0_332: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g8b432d0497_0_332:notes"/>
          <p:cNvSpPr txBox="1"/>
          <p:nvPr>
            <p:ph idx="1" type="body"/>
          </p:nvPr>
        </p:nvSpPr>
        <p:spPr>
          <a:xfrm>
            <a:off x="685800" y="4343045"/>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57" name="Google Shape;157;g8b432d0497_0_332:notes"/>
          <p:cNvSpPr txBox="1"/>
          <p:nvPr>
            <p:ph idx="12" type="sldNum"/>
          </p:nvPr>
        </p:nvSpPr>
        <p:spPr>
          <a:xfrm>
            <a:off x="3884613" y="8684483"/>
            <a:ext cx="2971800" cy="457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8b432d0497_0_340: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g8b432d0497_0_340:notes"/>
          <p:cNvSpPr txBox="1"/>
          <p:nvPr>
            <p:ph idx="1" type="body"/>
          </p:nvPr>
        </p:nvSpPr>
        <p:spPr>
          <a:xfrm>
            <a:off x="685800" y="4343045"/>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b432d0497_0_346: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g8b432d0497_0_346:notes"/>
          <p:cNvSpPr txBox="1"/>
          <p:nvPr>
            <p:ph idx="1" type="body"/>
          </p:nvPr>
        </p:nvSpPr>
        <p:spPr>
          <a:xfrm>
            <a:off x="685800" y="4343045"/>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73" name="Google Shape;173;g8b432d0497_0_346:notes"/>
          <p:cNvSpPr txBox="1"/>
          <p:nvPr>
            <p:ph idx="12" type="sldNum"/>
          </p:nvPr>
        </p:nvSpPr>
        <p:spPr>
          <a:xfrm>
            <a:off x="3884613" y="8684483"/>
            <a:ext cx="2971800" cy="457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8b432d0497_0_355: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g8b432d0497_0_355:notes"/>
          <p:cNvSpPr txBox="1"/>
          <p:nvPr>
            <p:ph idx="1" type="body"/>
          </p:nvPr>
        </p:nvSpPr>
        <p:spPr>
          <a:xfrm>
            <a:off x="685800" y="4343045"/>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83" name="Google Shape;183;g8b432d0497_0_355:notes"/>
          <p:cNvSpPr txBox="1"/>
          <p:nvPr>
            <p:ph idx="12" type="sldNum"/>
          </p:nvPr>
        </p:nvSpPr>
        <p:spPr>
          <a:xfrm>
            <a:off x="3884613" y="8684483"/>
            <a:ext cx="2971800" cy="457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8b432d0497_0_365:notes"/>
          <p:cNvSpPr/>
          <p:nvPr>
            <p:ph idx="2" type="sldImg"/>
          </p:nvPr>
        </p:nvSpPr>
        <p:spPr>
          <a:xfrm>
            <a:off x="1171575" y="686083"/>
            <a:ext cx="45165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g8b432d0497_0_365:notes"/>
          <p:cNvSpPr txBox="1"/>
          <p:nvPr>
            <p:ph idx="1" type="body"/>
          </p:nvPr>
        </p:nvSpPr>
        <p:spPr>
          <a:xfrm>
            <a:off x="685800" y="4343045"/>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94" name="Google Shape;194;g8b432d0497_0_365:notes"/>
          <p:cNvSpPr txBox="1"/>
          <p:nvPr>
            <p:ph idx="12" type="sldNum"/>
          </p:nvPr>
        </p:nvSpPr>
        <p:spPr>
          <a:xfrm>
            <a:off x="3884613" y="8684483"/>
            <a:ext cx="2971800" cy="457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8b432d0497_0_374:notes"/>
          <p:cNvSpPr txBox="1"/>
          <p:nvPr>
            <p:ph idx="12" type="sldNum"/>
          </p:nvPr>
        </p:nvSpPr>
        <p:spPr>
          <a:xfrm>
            <a:off x="3884027" y="8684926"/>
            <a:ext cx="2972400" cy="457200"/>
          </a:xfrm>
          <a:prstGeom prst="rect">
            <a:avLst/>
          </a:prstGeom>
          <a:noFill/>
          <a:ln>
            <a:noFill/>
          </a:ln>
        </p:spPr>
        <p:txBody>
          <a:bodyPr anchorCtr="0" anchor="b" bIns="45350" lIns="90725" spcFirstLastPara="1" rIns="90725" wrap="square" tIns="45350">
            <a:no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g8b432d0497_0_374:notes"/>
          <p:cNvSpPr/>
          <p:nvPr>
            <p:ph idx="2" type="sldImg"/>
          </p:nvPr>
        </p:nvSpPr>
        <p:spPr>
          <a:xfrm>
            <a:off x="1025426" y="609298"/>
            <a:ext cx="4502100" cy="3429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g8b432d0497_0_374:notes"/>
          <p:cNvSpPr txBox="1"/>
          <p:nvPr>
            <p:ph idx="1" type="body"/>
          </p:nvPr>
        </p:nvSpPr>
        <p:spPr>
          <a:xfrm>
            <a:off x="686422" y="4344025"/>
            <a:ext cx="5485200" cy="4114500"/>
          </a:xfrm>
          <a:prstGeom prst="rect">
            <a:avLst/>
          </a:prstGeom>
          <a:noFill/>
          <a:ln>
            <a:noFill/>
          </a:ln>
        </p:spPr>
        <p:txBody>
          <a:bodyPr anchorCtr="0" anchor="t" bIns="45350" lIns="90725" spcFirstLastPara="1" rIns="90725" wrap="square" tIns="45350">
            <a:noAutofit/>
          </a:bodyPr>
          <a:lstStyle/>
          <a:p>
            <a:pPr indent="0" lvl="0" marL="0" rtl="0" algn="l">
              <a:spcBef>
                <a:spcPts val="0"/>
              </a:spcBef>
              <a:spcAft>
                <a:spcPts val="0"/>
              </a:spcAft>
              <a:buNone/>
            </a:pPr>
            <a:r>
              <a:rPr lang="en"/>
              <a:t>The biggest distinction between the male and female mosquito is the antennae.  The male mosquito has a large, bushy antennae for locating the buzz of a potential mate. The response is species-specific, so that a male </a:t>
            </a:r>
            <a:r>
              <a:rPr i="1" lang="en"/>
              <a:t>Culex pipiens, for example,</a:t>
            </a:r>
            <a:r>
              <a:rPr lang="en"/>
              <a:t> will only respond to a female of his kind and not one of the other 13 species. The wing shape and beat pattern of the female mosquito create a courtship song that is species-specific for her mate. Typically, a mosquito flaps its wings about 600 times per second. </a:t>
            </a:r>
            <a:endParaRPr/>
          </a:p>
          <a:p>
            <a:pPr indent="0" lvl="0" marL="0" rtl="0" algn="l">
              <a:spcBef>
                <a:spcPts val="300"/>
              </a:spcBef>
              <a:spcAft>
                <a:spcPts val="0"/>
              </a:spcAft>
              <a:buNone/>
            </a:pPr>
            <a:r>
              <a:rPr lang="en"/>
              <a:t>The female mosquito is the most infamous of the two sexes because of her craving for fresh blood, which she needs for extra protein in egg production.  The female has mouthpart which are suitable for piercing the skin while the males do not. </a:t>
            </a:r>
            <a:endParaRPr/>
          </a:p>
          <a:p>
            <a:pPr indent="0" lvl="0" marL="0" rtl="0" algn="l">
              <a:spcBef>
                <a:spcPts val="300"/>
              </a:spcBef>
              <a:spcAft>
                <a:spcPts val="0"/>
              </a:spcAft>
              <a:buNone/>
            </a:pPr>
            <a:r>
              <a:rPr lang="en"/>
              <a:t>While life expectancy varies with the species, in general, the mosquitoes in Minnesota live from about 10 days up to about 3 months.  The male mosquito generally has a shorter life expectancy.  Unlike many other insects, the mosquito does not necessarily die after biting or laying her eggs.  The female's life span ranges from as little as 3 days up to 100 days.</a:t>
            </a:r>
            <a:endParaRPr/>
          </a:p>
          <a:p>
            <a:pPr indent="0" lvl="0" marL="0" rtl="0" algn="l">
              <a:spcBef>
                <a:spcPts val="300"/>
              </a:spcBef>
              <a:spcAft>
                <a:spcPts val="0"/>
              </a:spcAft>
              <a:buNone/>
            </a:pPr>
            <a:r>
              <a:t/>
            </a:r>
            <a:endParaRPr/>
          </a:p>
          <a:p>
            <a:pPr indent="0" lvl="0" marL="0" rtl="0" algn="l">
              <a:spcBef>
                <a:spcPts val="300"/>
              </a:spcBef>
              <a:spcAft>
                <a:spcPts val="0"/>
              </a:spcAft>
              <a:buNone/>
            </a:pPr>
            <a:r>
              <a:t/>
            </a:r>
            <a:endParaRPr/>
          </a:p>
          <a:p>
            <a:pPr indent="0" lvl="0" marL="0" rtl="0" algn="l">
              <a:spcBef>
                <a:spcPts val="300"/>
              </a:spcBef>
              <a:spcAft>
                <a:spcPts val="0"/>
              </a:spcAft>
              <a:buNone/>
            </a:pPr>
            <a:r>
              <a:t/>
            </a:r>
            <a:endParaRPr/>
          </a:p>
          <a:p>
            <a:pPr indent="0" lvl="0" marL="0" rtl="0" algn="l">
              <a:spcBef>
                <a:spcPts val="3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2744013" y="1008933"/>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56" name="Google Shape;56;p14"/>
          <p:cNvSpPr/>
          <p:nvPr/>
        </p:nvSpPr>
        <p:spPr>
          <a:xfrm rot="10800000">
            <a:off x="5318350" y="4355671"/>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57" name="Google Shape;57;p14"/>
          <p:cNvSpPr txBox="1"/>
          <p:nvPr>
            <p:ph type="ctrTitle"/>
          </p:nvPr>
        </p:nvSpPr>
        <p:spPr>
          <a:xfrm>
            <a:off x="3044700" y="1925674"/>
            <a:ext cx="3054600" cy="2049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58" name="Google Shape;58;p14"/>
          <p:cNvSpPr txBox="1"/>
          <p:nvPr>
            <p:ph idx="1" type="subTitle"/>
          </p:nvPr>
        </p:nvSpPr>
        <p:spPr>
          <a:xfrm>
            <a:off x="3044700" y="4155440"/>
            <a:ext cx="3054600" cy="9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59" name="Google Shape;59;p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5"/>
          <p:cNvSpPr/>
          <p:nvPr/>
        </p:nvSpPr>
        <p:spPr>
          <a:xfrm flipH="1">
            <a:off x="7595938" y="613633"/>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62" name="Google Shape;62;p15"/>
          <p:cNvSpPr/>
          <p:nvPr/>
        </p:nvSpPr>
        <p:spPr>
          <a:xfrm flipH="1" rot="10800000">
            <a:off x="466425" y="4744471"/>
            <a:ext cx="1081625"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63" name="Google Shape;63;p15"/>
          <p:cNvSpPr txBox="1"/>
          <p:nvPr>
            <p:ph type="title"/>
          </p:nvPr>
        </p:nvSpPr>
        <p:spPr>
          <a:xfrm>
            <a:off x="773700" y="2408600"/>
            <a:ext cx="7596600" cy="2040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4" name="Google Shape;64;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5" name="Shape 65"/>
        <p:cNvGrpSpPr/>
        <p:nvPr/>
      </p:nvGrpSpPr>
      <p:grpSpPr>
        <a:xfrm>
          <a:off x="0" y="0"/>
          <a:ext cx="0" cy="0"/>
          <a:chOff x="0" y="0"/>
          <a:chExt cx="0" cy="0"/>
        </a:xfrm>
      </p:grpSpPr>
      <p:sp>
        <p:nvSpPr>
          <p:cNvPr id="66" name="Google Shape;66;p16"/>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8" name="Google Shape;68;p16"/>
          <p:cNvSpPr txBox="1"/>
          <p:nvPr>
            <p:ph idx="1" type="body"/>
          </p:nvPr>
        </p:nvSpPr>
        <p:spPr>
          <a:xfrm>
            <a:off x="311700" y="1633633"/>
            <a:ext cx="8520600" cy="4472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9" name="Google Shape;69;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green.jpg" id="70" name="Google Shape;70;p16"/>
          <p:cNvPicPr preferRelativeResize="0"/>
          <p:nvPr/>
        </p:nvPicPr>
        <p:blipFill rotWithShape="1">
          <a:blip r:embed="rId2">
            <a:alphaModFix/>
          </a:blip>
          <a:srcRect b="0" l="0" r="0" t="0"/>
          <a:stretch/>
        </p:blipFill>
        <p:spPr>
          <a:xfrm>
            <a:off x="6585350" y="6008470"/>
            <a:ext cx="2504475" cy="6435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3" name="Google Shape;73;p17"/>
          <p:cNvSpPr txBox="1"/>
          <p:nvPr>
            <p:ph idx="1" type="body"/>
          </p:nvPr>
        </p:nvSpPr>
        <p:spPr>
          <a:xfrm>
            <a:off x="311700" y="1633633"/>
            <a:ext cx="3999900" cy="4472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4" name="Google Shape;74;p17"/>
          <p:cNvSpPr txBox="1"/>
          <p:nvPr>
            <p:ph idx="2" type="body"/>
          </p:nvPr>
        </p:nvSpPr>
        <p:spPr>
          <a:xfrm>
            <a:off x="4832400" y="1633633"/>
            <a:ext cx="3999900" cy="4472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5" name="Google Shape;75;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6" name="Shape 76"/>
        <p:cNvGrpSpPr/>
        <p:nvPr/>
      </p:nvGrpSpPr>
      <p:grpSpPr>
        <a:xfrm>
          <a:off x="0" y="0"/>
          <a:ext cx="0" cy="0"/>
          <a:chOff x="0" y="0"/>
          <a:chExt cx="0" cy="0"/>
        </a:xfrm>
      </p:grpSpPr>
      <p:sp>
        <p:nvSpPr>
          <p:cNvPr id="77" name="Google Shape;77;p18"/>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8" name="Google Shape;78;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9" name="Shape 79"/>
        <p:cNvGrpSpPr/>
        <p:nvPr/>
      </p:nvGrpSpPr>
      <p:grpSpPr>
        <a:xfrm>
          <a:off x="0" y="0"/>
          <a:ext cx="0" cy="0"/>
          <a:chOff x="0" y="0"/>
          <a:chExt cx="0" cy="0"/>
        </a:xfrm>
      </p:grpSpPr>
      <p:sp>
        <p:nvSpPr>
          <p:cNvPr id="80" name="Google Shape;80;p19"/>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1" name="Google Shape;81;p19"/>
          <p:cNvSpPr txBox="1"/>
          <p:nvPr>
            <p:ph idx="1" type="body"/>
          </p:nvPr>
        </p:nvSpPr>
        <p:spPr>
          <a:xfrm>
            <a:off x="311700" y="1865867"/>
            <a:ext cx="2808000" cy="3713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2" name="Google Shape;82;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3" name="Shape 83"/>
        <p:cNvGrpSpPr/>
        <p:nvPr/>
      </p:nvGrpSpPr>
      <p:grpSpPr>
        <a:xfrm>
          <a:off x="0" y="0"/>
          <a:ext cx="0" cy="0"/>
          <a:chOff x="0" y="0"/>
          <a:chExt cx="0" cy="0"/>
        </a:xfrm>
      </p:grpSpPr>
      <p:sp>
        <p:nvSpPr>
          <p:cNvPr id="84" name="Google Shape;84;p20"/>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0"/>
          <p:cNvSpPr txBox="1"/>
          <p:nvPr>
            <p:ph type="title"/>
          </p:nvPr>
        </p:nvSpPr>
        <p:spPr>
          <a:xfrm>
            <a:off x="490250" y="600200"/>
            <a:ext cx="5878800" cy="5454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6" name="Google Shape;86;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7" name="Shape 87"/>
        <p:cNvGrpSpPr/>
        <p:nvPr/>
      </p:nvGrpSpPr>
      <p:grpSpPr>
        <a:xfrm>
          <a:off x="0" y="0"/>
          <a:ext cx="0" cy="0"/>
          <a:chOff x="0" y="0"/>
          <a:chExt cx="0" cy="0"/>
        </a:xfrm>
      </p:grpSpPr>
      <p:sp>
        <p:nvSpPr>
          <p:cNvPr id="88" name="Google Shape;88;p21"/>
          <p:cNvSpPr/>
          <p:nvPr/>
        </p:nvSpPr>
        <p:spPr>
          <a:xfrm>
            <a:off x="4572000" y="-33"/>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 name="Google Shape;89;p21"/>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90" name="Google Shape;90;p21"/>
          <p:cNvSpPr txBox="1"/>
          <p:nvPr>
            <p:ph type="title"/>
          </p:nvPr>
        </p:nvSpPr>
        <p:spPr>
          <a:xfrm>
            <a:off x="265500" y="1239033"/>
            <a:ext cx="4045200" cy="2381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91" name="Google Shape;91;p21"/>
          <p:cNvSpPr txBox="1"/>
          <p:nvPr>
            <p:ph idx="1" type="subTitle"/>
          </p:nvPr>
        </p:nvSpPr>
        <p:spPr>
          <a:xfrm>
            <a:off x="265500" y="3692001"/>
            <a:ext cx="4045200" cy="209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92" name="Google Shape;92;p21"/>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3" name="Google Shape;93;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4" name="Shape 94"/>
        <p:cNvGrpSpPr/>
        <p:nvPr/>
      </p:nvGrpSpPr>
      <p:grpSpPr>
        <a:xfrm>
          <a:off x="0" y="0"/>
          <a:ext cx="0" cy="0"/>
          <a:chOff x="0" y="0"/>
          <a:chExt cx="0" cy="0"/>
        </a:xfrm>
      </p:grpSpPr>
      <p:sp>
        <p:nvSpPr>
          <p:cNvPr id="95" name="Google Shape;95;p22"/>
          <p:cNvSpPr txBox="1"/>
          <p:nvPr>
            <p:ph idx="1" type="body"/>
          </p:nvPr>
        </p:nvSpPr>
        <p:spPr>
          <a:xfrm>
            <a:off x="319500" y="5625233"/>
            <a:ext cx="5998800" cy="7983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96" name="Google Shape;96;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7" name="Shape 97"/>
        <p:cNvGrpSpPr/>
        <p:nvPr/>
      </p:nvGrpSpPr>
      <p:grpSpPr>
        <a:xfrm>
          <a:off x="0" y="0"/>
          <a:ext cx="0" cy="0"/>
          <a:chOff x="0" y="0"/>
          <a:chExt cx="0" cy="0"/>
        </a:xfrm>
      </p:grpSpPr>
      <p:sp>
        <p:nvSpPr>
          <p:cNvPr id="98" name="Google Shape;98;p23"/>
          <p:cNvSpPr/>
          <p:nvPr/>
        </p:nvSpPr>
        <p:spPr>
          <a:xfrm>
            <a:off x="0"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3"/>
          <p:cNvSpPr txBox="1"/>
          <p:nvPr>
            <p:ph hasCustomPrompt="1" type="title"/>
          </p:nvPr>
        </p:nvSpPr>
        <p:spPr>
          <a:xfrm>
            <a:off x="311700" y="1276167"/>
            <a:ext cx="8520600" cy="2838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00" name="Google Shape;100;p23"/>
          <p:cNvSpPr txBox="1"/>
          <p:nvPr>
            <p:ph idx="1" type="body"/>
          </p:nvPr>
        </p:nvSpPr>
        <p:spPr>
          <a:xfrm>
            <a:off x="311700" y="4216000"/>
            <a:ext cx="8520600" cy="1428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1" name="Google Shape;101;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2" name="Shape 102"/>
        <p:cNvGrpSpPr/>
        <p:nvPr/>
      </p:nvGrpSpPr>
      <p:grpSpPr>
        <a:xfrm>
          <a:off x="0" y="0"/>
          <a:ext cx="0" cy="0"/>
          <a:chOff x="0" y="0"/>
          <a:chExt cx="0" cy="0"/>
        </a:xfrm>
      </p:grpSpPr>
      <p:sp>
        <p:nvSpPr>
          <p:cNvPr id="103" name="Google Shape;103;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4" name="Shape 104"/>
        <p:cNvGrpSpPr/>
        <p:nvPr/>
      </p:nvGrpSpPr>
      <p:grpSpPr>
        <a:xfrm>
          <a:off x="0" y="0"/>
          <a:ext cx="0" cy="0"/>
          <a:chOff x="0" y="0"/>
          <a:chExt cx="0" cy="0"/>
        </a:xfrm>
      </p:grpSpPr>
      <p:sp>
        <p:nvSpPr>
          <p:cNvPr id="105" name="Google Shape;105;p25"/>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06" name="Google Shape;106;p25"/>
          <p:cNvSpPr txBox="1"/>
          <p:nvPr>
            <p:ph idx="1" type="body"/>
          </p:nvPr>
        </p:nvSpPr>
        <p:spPr>
          <a:xfrm>
            <a:off x="457200" y="1600200"/>
            <a:ext cx="8229600" cy="4530600"/>
          </a:xfrm>
          <a:prstGeom prst="rect">
            <a:avLst/>
          </a:prstGeom>
          <a:noFill/>
          <a:ln>
            <a:noFill/>
          </a:ln>
        </p:spPr>
        <p:txBody>
          <a:bodyPr anchorCtr="0" anchor="t" bIns="45700" lIns="91425" spcFirstLastPara="1" rIns="91425" wrap="square" tIns="45700">
            <a:noAutofit/>
          </a:bodyPr>
          <a:lstStyle>
            <a:lvl1pPr indent="-331470" lvl="0" marL="457200" rtl="0" algn="l">
              <a:spcBef>
                <a:spcPts val="360"/>
              </a:spcBef>
              <a:spcAft>
                <a:spcPts val="0"/>
              </a:spcAft>
              <a:buSzPts val="1620"/>
              <a:buChar char="●"/>
              <a:defRPr/>
            </a:lvl1pPr>
            <a:lvl2pPr indent="-342900" lvl="1" marL="914400" rtl="0" algn="l">
              <a:spcBef>
                <a:spcPts val="360"/>
              </a:spcBef>
              <a:spcAft>
                <a:spcPts val="0"/>
              </a:spcAft>
              <a:buClr>
                <a:schemeClr val="lt1"/>
              </a:buClr>
              <a:buSzPts val="1800"/>
              <a:buChar char="○"/>
              <a:defRPr/>
            </a:lvl2pPr>
            <a:lvl3pPr indent="-331469" lvl="2" marL="1371600" rtl="0" algn="l">
              <a:spcBef>
                <a:spcPts val="360"/>
              </a:spcBef>
              <a:spcAft>
                <a:spcPts val="0"/>
              </a:spcAft>
              <a:buSzPts val="1620"/>
              <a:buChar char="■"/>
              <a:defRPr/>
            </a:lvl3pPr>
            <a:lvl4pPr indent="-342900" lvl="3" marL="1828800" rtl="0" algn="l">
              <a:spcBef>
                <a:spcPts val="360"/>
              </a:spcBef>
              <a:spcAft>
                <a:spcPts val="0"/>
              </a:spcAft>
              <a:buClr>
                <a:schemeClr val="lt1"/>
              </a:buClr>
              <a:buSzPts val="1800"/>
              <a:buChar char="●"/>
              <a:defRPr/>
            </a:lvl4pPr>
            <a:lvl5pPr indent="-331470" lvl="4" marL="2286000" rtl="0" algn="l">
              <a:spcBef>
                <a:spcPts val="360"/>
              </a:spcBef>
              <a:spcAft>
                <a:spcPts val="0"/>
              </a:spcAft>
              <a:buSzPts val="1620"/>
              <a:buChar char="○"/>
              <a:defRPr/>
            </a:lvl5pPr>
            <a:lvl6pPr indent="-331470" lvl="5" marL="2743200" rtl="0" algn="l">
              <a:spcBef>
                <a:spcPts val="360"/>
              </a:spcBef>
              <a:spcAft>
                <a:spcPts val="0"/>
              </a:spcAft>
              <a:buSzPts val="1620"/>
              <a:buChar char="■"/>
              <a:defRPr/>
            </a:lvl6pPr>
            <a:lvl7pPr indent="-331470" lvl="6" marL="3200400" rtl="0" algn="l">
              <a:spcBef>
                <a:spcPts val="360"/>
              </a:spcBef>
              <a:spcAft>
                <a:spcPts val="0"/>
              </a:spcAft>
              <a:buSzPts val="1620"/>
              <a:buChar char="●"/>
              <a:defRPr/>
            </a:lvl7pPr>
            <a:lvl8pPr indent="-331470" lvl="7" marL="3657600" rtl="0" algn="l">
              <a:spcBef>
                <a:spcPts val="360"/>
              </a:spcBef>
              <a:spcAft>
                <a:spcPts val="0"/>
              </a:spcAft>
              <a:buSzPts val="1620"/>
              <a:buChar char="○"/>
              <a:defRPr/>
            </a:lvl8pPr>
            <a:lvl9pPr indent="-331470" lvl="8" marL="4114800" rtl="0" algn="l">
              <a:spcBef>
                <a:spcPts val="360"/>
              </a:spcBef>
              <a:spcAft>
                <a:spcPts val="0"/>
              </a:spcAft>
              <a:buSzPts val="1620"/>
              <a:buChar char="■"/>
              <a:defRPr/>
            </a:lvl9pPr>
          </a:lstStyle>
          <a:p/>
        </p:txBody>
      </p:sp>
      <p:sp>
        <p:nvSpPr>
          <p:cNvPr id="107" name="Google Shape;107;p25"/>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8" name="Google Shape;108;p2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25"/>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110" name="Shape 110"/>
        <p:cNvGrpSpPr/>
        <p:nvPr/>
      </p:nvGrpSpPr>
      <p:grpSpPr>
        <a:xfrm>
          <a:off x="0" y="0"/>
          <a:ext cx="0" cy="0"/>
          <a:chOff x="0" y="0"/>
          <a:chExt cx="0" cy="0"/>
        </a:xfrm>
      </p:grpSpPr>
      <p:sp>
        <p:nvSpPr>
          <p:cNvPr id="111" name="Google Shape;11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12" name="Google Shape;112;p26"/>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331470" lvl="0" marL="457200" rtl="0" algn="l">
              <a:spcBef>
                <a:spcPts val="360"/>
              </a:spcBef>
              <a:spcAft>
                <a:spcPts val="0"/>
              </a:spcAft>
              <a:buSzPts val="1620"/>
              <a:buChar char="●"/>
              <a:defRPr/>
            </a:lvl1pPr>
            <a:lvl2pPr indent="-342900" lvl="1" marL="914400" rtl="0" algn="l">
              <a:spcBef>
                <a:spcPts val="360"/>
              </a:spcBef>
              <a:spcAft>
                <a:spcPts val="0"/>
              </a:spcAft>
              <a:buClr>
                <a:schemeClr val="lt1"/>
              </a:buClr>
              <a:buSzPts val="1800"/>
              <a:buChar char="○"/>
              <a:defRPr/>
            </a:lvl2pPr>
            <a:lvl3pPr indent="-331469" lvl="2" marL="1371600" rtl="0" algn="l">
              <a:spcBef>
                <a:spcPts val="360"/>
              </a:spcBef>
              <a:spcAft>
                <a:spcPts val="0"/>
              </a:spcAft>
              <a:buSzPts val="1620"/>
              <a:buChar char="■"/>
              <a:defRPr/>
            </a:lvl3pPr>
            <a:lvl4pPr indent="-342900" lvl="3" marL="1828800" rtl="0" algn="l">
              <a:spcBef>
                <a:spcPts val="360"/>
              </a:spcBef>
              <a:spcAft>
                <a:spcPts val="0"/>
              </a:spcAft>
              <a:buClr>
                <a:schemeClr val="lt1"/>
              </a:buClr>
              <a:buSzPts val="1800"/>
              <a:buChar char="●"/>
              <a:defRPr/>
            </a:lvl4pPr>
            <a:lvl5pPr indent="-331470" lvl="4" marL="2286000" rtl="0" algn="l">
              <a:spcBef>
                <a:spcPts val="360"/>
              </a:spcBef>
              <a:spcAft>
                <a:spcPts val="0"/>
              </a:spcAft>
              <a:buSzPts val="1620"/>
              <a:buChar char="○"/>
              <a:defRPr/>
            </a:lvl5pPr>
            <a:lvl6pPr indent="-331470" lvl="5" marL="2743200" rtl="0" algn="l">
              <a:spcBef>
                <a:spcPts val="360"/>
              </a:spcBef>
              <a:spcAft>
                <a:spcPts val="0"/>
              </a:spcAft>
              <a:buSzPts val="1620"/>
              <a:buChar char="■"/>
              <a:defRPr/>
            </a:lvl6pPr>
            <a:lvl7pPr indent="-331470" lvl="6" marL="3200400" rtl="0" algn="l">
              <a:spcBef>
                <a:spcPts val="360"/>
              </a:spcBef>
              <a:spcAft>
                <a:spcPts val="0"/>
              </a:spcAft>
              <a:buSzPts val="1620"/>
              <a:buChar char="●"/>
              <a:defRPr/>
            </a:lvl7pPr>
            <a:lvl8pPr indent="-331470" lvl="7" marL="3657600" rtl="0" algn="l">
              <a:spcBef>
                <a:spcPts val="360"/>
              </a:spcBef>
              <a:spcAft>
                <a:spcPts val="0"/>
              </a:spcAft>
              <a:buSzPts val="1620"/>
              <a:buChar char="○"/>
              <a:defRPr/>
            </a:lvl8pPr>
            <a:lvl9pPr indent="-331470" lvl="8" marL="4114800" rtl="0" algn="l">
              <a:spcBef>
                <a:spcPts val="360"/>
              </a:spcBef>
              <a:spcAft>
                <a:spcPts val="0"/>
              </a:spcAft>
              <a:buSzPts val="1620"/>
              <a:buChar char="■"/>
              <a:defRPr/>
            </a:lvl9pPr>
          </a:lstStyle>
          <a:p/>
        </p:txBody>
      </p:sp>
      <p:sp>
        <p:nvSpPr>
          <p:cNvPr id="113" name="Google Shape;113;p26"/>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331470" lvl="0" marL="457200" rtl="0" algn="l">
              <a:spcBef>
                <a:spcPts val="360"/>
              </a:spcBef>
              <a:spcAft>
                <a:spcPts val="0"/>
              </a:spcAft>
              <a:buSzPts val="1620"/>
              <a:buChar char="●"/>
              <a:defRPr/>
            </a:lvl1pPr>
            <a:lvl2pPr indent="-342900" lvl="1" marL="914400" rtl="0" algn="l">
              <a:spcBef>
                <a:spcPts val="360"/>
              </a:spcBef>
              <a:spcAft>
                <a:spcPts val="0"/>
              </a:spcAft>
              <a:buClr>
                <a:schemeClr val="lt1"/>
              </a:buClr>
              <a:buSzPts val="1800"/>
              <a:buChar char="○"/>
              <a:defRPr/>
            </a:lvl2pPr>
            <a:lvl3pPr indent="-331469" lvl="2" marL="1371600" rtl="0" algn="l">
              <a:spcBef>
                <a:spcPts val="360"/>
              </a:spcBef>
              <a:spcAft>
                <a:spcPts val="0"/>
              </a:spcAft>
              <a:buSzPts val="1620"/>
              <a:buChar char="■"/>
              <a:defRPr/>
            </a:lvl3pPr>
            <a:lvl4pPr indent="-342900" lvl="3" marL="1828800" rtl="0" algn="l">
              <a:spcBef>
                <a:spcPts val="360"/>
              </a:spcBef>
              <a:spcAft>
                <a:spcPts val="0"/>
              </a:spcAft>
              <a:buClr>
                <a:schemeClr val="lt1"/>
              </a:buClr>
              <a:buSzPts val="1800"/>
              <a:buChar char="●"/>
              <a:defRPr/>
            </a:lvl4pPr>
            <a:lvl5pPr indent="-331470" lvl="4" marL="2286000" rtl="0" algn="l">
              <a:spcBef>
                <a:spcPts val="360"/>
              </a:spcBef>
              <a:spcAft>
                <a:spcPts val="0"/>
              </a:spcAft>
              <a:buSzPts val="1620"/>
              <a:buChar char="○"/>
              <a:defRPr/>
            </a:lvl5pPr>
            <a:lvl6pPr indent="-331470" lvl="5" marL="2743200" rtl="0" algn="l">
              <a:spcBef>
                <a:spcPts val="360"/>
              </a:spcBef>
              <a:spcAft>
                <a:spcPts val="0"/>
              </a:spcAft>
              <a:buSzPts val="1620"/>
              <a:buChar char="■"/>
              <a:defRPr/>
            </a:lvl6pPr>
            <a:lvl7pPr indent="-331470" lvl="6" marL="3200400" rtl="0" algn="l">
              <a:spcBef>
                <a:spcPts val="360"/>
              </a:spcBef>
              <a:spcAft>
                <a:spcPts val="0"/>
              </a:spcAft>
              <a:buSzPts val="1620"/>
              <a:buChar char="●"/>
              <a:defRPr/>
            </a:lvl7pPr>
            <a:lvl8pPr indent="-331470" lvl="7" marL="3657600" rtl="0" algn="l">
              <a:spcBef>
                <a:spcPts val="360"/>
              </a:spcBef>
              <a:spcAft>
                <a:spcPts val="0"/>
              </a:spcAft>
              <a:buSzPts val="1620"/>
              <a:buChar char="○"/>
              <a:defRPr/>
            </a:lvl8pPr>
            <a:lvl9pPr indent="-331470" lvl="8" marL="4114800" rtl="0" algn="l">
              <a:spcBef>
                <a:spcPts val="360"/>
              </a:spcBef>
              <a:spcAft>
                <a:spcPts val="0"/>
              </a:spcAft>
              <a:buSzPts val="1620"/>
              <a:buChar char="■"/>
              <a:defRPr/>
            </a:lvl9pPr>
          </a:lstStyle>
          <a:p/>
        </p:txBody>
      </p:sp>
      <p:sp>
        <p:nvSpPr>
          <p:cNvPr id="114" name="Google Shape;114;p26"/>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2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26"/>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7" name="Shape 117"/>
        <p:cNvGrpSpPr/>
        <p:nvPr/>
      </p:nvGrpSpPr>
      <p:grpSpPr>
        <a:xfrm>
          <a:off x="0" y="0"/>
          <a:ext cx="0" cy="0"/>
          <a:chOff x="0" y="0"/>
          <a:chExt cx="0" cy="0"/>
        </a:xfrm>
      </p:grpSpPr>
      <p:sp>
        <p:nvSpPr>
          <p:cNvPr id="118" name="Google Shape;118;p27"/>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19" name="Google Shape;119;p27"/>
          <p:cNvSpPr txBox="1"/>
          <p:nvPr>
            <p:ph idx="1" type="body"/>
          </p:nvPr>
        </p:nvSpPr>
        <p:spPr>
          <a:xfrm>
            <a:off x="457200" y="1600200"/>
            <a:ext cx="4038600" cy="4530600"/>
          </a:xfrm>
          <a:prstGeom prst="rect">
            <a:avLst/>
          </a:prstGeom>
          <a:noFill/>
          <a:ln>
            <a:noFill/>
          </a:ln>
        </p:spPr>
        <p:txBody>
          <a:bodyPr anchorCtr="0" anchor="t" bIns="45700" lIns="91425" spcFirstLastPara="1" rIns="91425" wrap="square" tIns="45700">
            <a:noAutofit/>
          </a:bodyPr>
          <a:lstStyle>
            <a:lvl1pPr indent="-388620" lvl="0" marL="457200" rtl="0" algn="l">
              <a:spcBef>
                <a:spcPts val="560"/>
              </a:spcBef>
              <a:spcAft>
                <a:spcPts val="0"/>
              </a:spcAft>
              <a:buSzPts val="2520"/>
              <a:buChar char="●"/>
              <a:defRPr sz="2800"/>
            </a:lvl1pPr>
            <a:lvl2pPr indent="-381000" lvl="1" marL="914400" rtl="0" algn="l">
              <a:spcBef>
                <a:spcPts val="480"/>
              </a:spcBef>
              <a:spcAft>
                <a:spcPts val="0"/>
              </a:spcAft>
              <a:buClr>
                <a:schemeClr val="lt1"/>
              </a:buClr>
              <a:buSzPts val="2400"/>
              <a:buFont typeface="Arial"/>
              <a:buChar char="○"/>
              <a:defRPr sz="2400"/>
            </a:lvl2pPr>
            <a:lvl3pPr indent="-342900" lvl="2" marL="1371600" rtl="0" algn="l">
              <a:spcBef>
                <a:spcPts val="400"/>
              </a:spcBef>
              <a:spcAft>
                <a:spcPts val="0"/>
              </a:spcAft>
              <a:buSzPts val="1800"/>
              <a:buChar char="■"/>
              <a:defRPr sz="2000"/>
            </a:lvl3pPr>
            <a:lvl4pPr indent="-342900" lvl="3" marL="1828800" rtl="0" algn="l">
              <a:spcBef>
                <a:spcPts val="360"/>
              </a:spcBef>
              <a:spcAft>
                <a:spcPts val="0"/>
              </a:spcAft>
              <a:buClr>
                <a:schemeClr val="lt1"/>
              </a:buClr>
              <a:buSzPts val="1800"/>
              <a:buFont typeface="Arial"/>
              <a:buChar char="●"/>
              <a:defRPr sz="1800"/>
            </a:lvl4pPr>
            <a:lvl5pPr indent="-331470" lvl="4" marL="2286000" rtl="0" algn="l">
              <a:spcBef>
                <a:spcPts val="360"/>
              </a:spcBef>
              <a:spcAft>
                <a:spcPts val="0"/>
              </a:spcAft>
              <a:buSzPts val="1620"/>
              <a:buChar char="○"/>
              <a:defRPr sz="1800"/>
            </a:lvl5pPr>
            <a:lvl6pPr indent="-331470" lvl="5" marL="2743200" rtl="0" algn="l">
              <a:spcBef>
                <a:spcPts val="360"/>
              </a:spcBef>
              <a:spcAft>
                <a:spcPts val="0"/>
              </a:spcAft>
              <a:buSzPts val="1620"/>
              <a:buChar char="■"/>
              <a:defRPr sz="1800"/>
            </a:lvl6pPr>
            <a:lvl7pPr indent="-331470" lvl="6" marL="3200400" rtl="0" algn="l">
              <a:spcBef>
                <a:spcPts val="360"/>
              </a:spcBef>
              <a:spcAft>
                <a:spcPts val="0"/>
              </a:spcAft>
              <a:buSzPts val="1620"/>
              <a:buChar char="●"/>
              <a:defRPr sz="1800"/>
            </a:lvl7pPr>
            <a:lvl8pPr indent="-331470" lvl="7" marL="3657600" rtl="0" algn="l">
              <a:spcBef>
                <a:spcPts val="360"/>
              </a:spcBef>
              <a:spcAft>
                <a:spcPts val="0"/>
              </a:spcAft>
              <a:buSzPts val="1620"/>
              <a:buChar char="○"/>
              <a:defRPr sz="1800"/>
            </a:lvl8pPr>
            <a:lvl9pPr indent="-331470" lvl="8" marL="4114800" rtl="0" algn="l">
              <a:spcBef>
                <a:spcPts val="360"/>
              </a:spcBef>
              <a:spcAft>
                <a:spcPts val="0"/>
              </a:spcAft>
              <a:buSzPts val="1620"/>
              <a:buChar char="■"/>
              <a:defRPr sz="1800"/>
            </a:lvl9pPr>
          </a:lstStyle>
          <a:p/>
        </p:txBody>
      </p:sp>
      <p:sp>
        <p:nvSpPr>
          <p:cNvPr id="120" name="Google Shape;120;p27"/>
          <p:cNvSpPr txBox="1"/>
          <p:nvPr>
            <p:ph idx="2" type="body"/>
          </p:nvPr>
        </p:nvSpPr>
        <p:spPr>
          <a:xfrm>
            <a:off x="4648200" y="1600200"/>
            <a:ext cx="4038600" cy="4530600"/>
          </a:xfrm>
          <a:prstGeom prst="rect">
            <a:avLst/>
          </a:prstGeom>
          <a:noFill/>
          <a:ln>
            <a:noFill/>
          </a:ln>
        </p:spPr>
        <p:txBody>
          <a:bodyPr anchorCtr="0" anchor="t" bIns="45700" lIns="91425" spcFirstLastPara="1" rIns="91425" wrap="square" tIns="45700">
            <a:noAutofit/>
          </a:bodyPr>
          <a:lstStyle>
            <a:lvl1pPr indent="-388620" lvl="0" marL="457200" rtl="0" algn="l">
              <a:spcBef>
                <a:spcPts val="560"/>
              </a:spcBef>
              <a:spcAft>
                <a:spcPts val="0"/>
              </a:spcAft>
              <a:buSzPts val="2520"/>
              <a:buChar char="●"/>
              <a:defRPr sz="2800"/>
            </a:lvl1pPr>
            <a:lvl2pPr indent="-381000" lvl="1" marL="914400" rtl="0" algn="l">
              <a:spcBef>
                <a:spcPts val="480"/>
              </a:spcBef>
              <a:spcAft>
                <a:spcPts val="0"/>
              </a:spcAft>
              <a:buClr>
                <a:schemeClr val="lt1"/>
              </a:buClr>
              <a:buSzPts val="2400"/>
              <a:buFont typeface="Arial"/>
              <a:buChar char="○"/>
              <a:defRPr sz="2400"/>
            </a:lvl2pPr>
            <a:lvl3pPr indent="-342900" lvl="2" marL="1371600" rtl="0" algn="l">
              <a:spcBef>
                <a:spcPts val="400"/>
              </a:spcBef>
              <a:spcAft>
                <a:spcPts val="0"/>
              </a:spcAft>
              <a:buSzPts val="1800"/>
              <a:buChar char="■"/>
              <a:defRPr sz="2000"/>
            </a:lvl3pPr>
            <a:lvl4pPr indent="-342900" lvl="3" marL="1828800" rtl="0" algn="l">
              <a:spcBef>
                <a:spcPts val="360"/>
              </a:spcBef>
              <a:spcAft>
                <a:spcPts val="0"/>
              </a:spcAft>
              <a:buClr>
                <a:schemeClr val="lt1"/>
              </a:buClr>
              <a:buSzPts val="1800"/>
              <a:buFont typeface="Arial"/>
              <a:buChar char="●"/>
              <a:defRPr sz="1800"/>
            </a:lvl4pPr>
            <a:lvl5pPr indent="-331470" lvl="4" marL="2286000" rtl="0" algn="l">
              <a:spcBef>
                <a:spcPts val="360"/>
              </a:spcBef>
              <a:spcAft>
                <a:spcPts val="0"/>
              </a:spcAft>
              <a:buSzPts val="1620"/>
              <a:buChar char="○"/>
              <a:defRPr sz="1800"/>
            </a:lvl5pPr>
            <a:lvl6pPr indent="-331470" lvl="5" marL="2743200" rtl="0" algn="l">
              <a:spcBef>
                <a:spcPts val="360"/>
              </a:spcBef>
              <a:spcAft>
                <a:spcPts val="0"/>
              </a:spcAft>
              <a:buSzPts val="1620"/>
              <a:buChar char="■"/>
              <a:defRPr sz="1800"/>
            </a:lvl6pPr>
            <a:lvl7pPr indent="-331470" lvl="6" marL="3200400" rtl="0" algn="l">
              <a:spcBef>
                <a:spcPts val="360"/>
              </a:spcBef>
              <a:spcAft>
                <a:spcPts val="0"/>
              </a:spcAft>
              <a:buSzPts val="1620"/>
              <a:buChar char="●"/>
              <a:defRPr sz="1800"/>
            </a:lvl7pPr>
            <a:lvl8pPr indent="-331470" lvl="7" marL="3657600" rtl="0" algn="l">
              <a:spcBef>
                <a:spcPts val="360"/>
              </a:spcBef>
              <a:spcAft>
                <a:spcPts val="0"/>
              </a:spcAft>
              <a:buSzPts val="1620"/>
              <a:buChar char="○"/>
              <a:defRPr sz="1800"/>
            </a:lvl8pPr>
            <a:lvl9pPr indent="-331470" lvl="8" marL="4114800" rtl="0" algn="l">
              <a:spcBef>
                <a:spcPts val="360"/>
              </a:spcBef>
              <a:spcAft>
                <a:spcPts val="0"/>
              </a:spcAft>
              <a:buSzPts val="1620"/>
              <a:buChar char="■"/>
              <a:defRPr sz="1800"/>
            </a:lvl9pPr>
          </a:lstStyle>
          <a:p/>
        </p:txBody>
      </p:sp>
      <p:sp>
        <p:nvSpPr>
          <p:cNvPr id="121" name="Google Shape;121;p27"/>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2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27"/>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200">
                <a:solidFill>
                  <a:schemeClr val="lt1"/>
                </a:solidFill>
                <a:latin typeface="Arial"/>
                <a:ea typeface="Arial"/>
                <a:cs typeface="Arial"/>
                <a:sym typeface="Arial"/>
              </a:defRPr>
            </a:lvl1pPr>
            <a:lvl2pPr indent="0" lvl="1" marL="0" marR="0" rtl="0" algn="r">
              <a:spcBef>
                <a:spcPts val="0"/>
              </a:spcBef>
              <a:spcAft>
                <a:spcPts val="0"/>
              </a:spcAft>
              <a:buNone/>
              <a:defRPr sz="1200">
                <a:solidFill>
                  <a:schemeClr val="lt1"/>
                </a:solidFill>
                <a:latin typeface="Arial"/>
                <a:ea typeface="Arial"/>
                <a:cs typeface="Arial"/>
                <a:sym typeface="Arial"/>
              </a:defRPr>
            </a:lvl2pPr>
            <a:lvl3pPr indent="0" lvl="2" marL="0" marR="0" rtl="0" algn="r">
              <a:spcBef>
                <a:spcPts val="0"/>
              </a:spcBef>
              <a:spcAft>
                <a:spcPts val="0"/>
              </a:spcAft>
              <a:buNone/>
              <a:defRPr sz="1200">
                <a:solidFill>
                  <a:schemeClr val="lt1"/>
                </a:solidFill>
                <a:latin typeface="Arial"/>
                <a:ea typeface="Arial"/>
                <a:cs typeface="Arial"/>
                <a:sym typeface="Arial"/>
              </a:defRPr>
            </a:lvl3pPr>
            <a:lvl4pPr indent="0" lvl="3" marL="0" marR="0" rtl="0" algn="r">
              <a:spcBef>
                <a:spcPts val="0"/>
              </a:spcBef>
              <a:spcAft>
                <a:spcPts val="0"/>
              </a:spcAft>
              <a:buNone/>
              <a:defRPr sz="1200">
                <a:solidFill>
                  <a:schemeClr val="lt1"/>
                </a:solidFill>
                <a:latin typeface="Arial"/>
                <a:ea typeface="Arial"/>
                <a:cs typeface="Arial"/>
                <a:sym typeface="Arial"/>
              </a:defRPr>
            </a:lvl4pPr>
            <a:lvl5pPr indent="0" lvl="4" marL="0" marR="0" rtl="0" algn="r">
              <a:spcBef>
                <a:spcPts val="0"/>
              </a:spcBef>
              <a:spcAft>
                <a:spcPts val="0"/>
              </a:spcAft>
              <a:buNone/>
              <a:defRPr sz="1200">
                <a:solidFill>
                  <a:schemeClr val="lt1"/>
                </a:solidFill>
                <a:latin typeface="Arial"/>
                <a:ea typeface="Arial"/>
                <a:cs typeface="Arial"/>
                <a:sym typeface="Arial"/>
              </a:defRPr>
            </a:lvl5pPr>
            <a:lvl6pPr indent="0" lvl="5" marL="0" marR="0" rtl="0" algn="r">
              <a:spcBef>
                <a:spcPts val="0"/>
              </a:spcBef>
              <a:spcAft>
                <a:spcPts val="0"/>
              </a:spcAft>
              <a:buNone/>
              <a:defRPr sz="1200">
                <a:solidFill>
                  <a:schemeClr val="lt1"/>
                </a:solidFill>
                <a:latin typeface="Arial"/>
                <a:ea typeface="Arial"/>
                <a:cs typeface="Arial"/>
                <a:sym typeface="Arial"/>
              </a:defRPr>
            </a:lvl6pPr>
            <a:lvl7pPr indent="0" lvl="6" marL="0" marR="0" rtl="0" algn="r">
              <a:spcBef>
                <a:spcPts val="0"/>
              </a:spcBef>
              <a:spcAft>
                <a:spcPts val="0"/>
              </a:spcAft>
              <a:buNone/>
              <a:defRPr sz="1200">
                <a:solidFill>
                  <a:schemeClr val="lt1"/>
                </a:solidFill>
                <a:latin typeface="Arial"/>
                <a:ea typeface="Arial"/>
                <a:cs typeface="Arial"/>
                <a:sym typeface="Arial"/>
              </a:defRPr>
            </a:lvl7pPr>
            <a:lvl8pPr indent="0" lvl="7" marL="0" marR="0" rtl="0" algn="r">
              <a:spcBef>
                <a:spcPts val="0"/>
              </a:spcBef>
              <a:spcAft>
                <a:spcPts val="0"/>
              </a:spcAft>
              <a:buNone/>
              <a:defRPr sz="1200">
                <a:solidFill>
                  <a:schemeClr val="lt1"/>
                </a:solidFill>
                <a:latin typeface="Arial"/>
                <a:ea typeface="Arial"/>
                <a:cs typeface="Arial"/>
                <a:sym typeface="Arial"/>
              </a:defRPr>
            </a:lvl8pPr>
            <a:lvl9pPr indent="0" lvl="8" marL="0" marR="0" rt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124" name="Shape 124"/>
        <p:cNvGrpSpPr/>
        <p:nvPr/>
      </p:nvGrpSpPr>
      <p:grpSpPr>
        <a:xfrm>
          <a:off x="0" y="0"/>
          <a:ext cx="0" cy="0"/>
          <a:chOff x="0" y="0"/>
          <a:chExt cx="0" cy="0"/>
        </a:xfrm>
      </p:grpSpPr>
      <p:sp>
        <p:nvSpPr>
          <p:cNvPr id="125" name="Google Shape;125;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4200"/>
              <a:buNone/>
              <a:defRPr/>
            </a:lvl1pPr>
            <a:lvl2pPr lvl="1" rtl="0" algn="l">
              <a:spcBef>
                <a:spcPts val="0"/>
              </a:spcBef>
              <a:spcAft>
                <a:spcPts val="0"/>
              </a:spcAft>
              <a:buSzPts val="4200"/>
              <a:buNone/>
              <a:defRPr/>
            </a:lvl2pPr>
            <a:lvl3pPr lvl="2" rtl="0" algn="l">
              <a:spcBef>
                <a:spcPts val="0"/>
              </a:spcBef>
              <a:spcAft>
                <a:spcPts val="0"/>
              </a:spcAft>
              <a:buSzPts val="4200"/>
              <a:buNone/>
              <a:defRPr/>
            </a:lvl3pPr>
            <a:lvl4pPr lvl="3" rtl="0" algn="l">
              <a:spcBef>
                <a:spcPts val="0"/>
              </a:spcBef>
              <a:spcAft>
                <a:spcPts val="0"/>
              </a:spcAft>
              <a:buSzPts val="4200"/>
              <a:buNone/>
              <a:defRPr/>
            </a:lvl4pPr>
            <a:lvl5pPr lvl="4" rtl="0" algn="l">
              <a:spcBef>
                <a:spcPts val="0"/>
              </a:spcBef>
              <a:spcAft>
                <a:spcPts val="0"/>
              </a:spcAft>
              <a:buSzPts val="4200"/>
              <a:buNone/>
              <a:defRPr/>
            </a:lvl5pPr>
            <a:lvl6pPr lvl="5" rtl="0" algn="l">
              <a:spcBef>
                <a:spcPts val="0"/>
              </a:spcBef>
              <a:spcAft>
                <a:spcPts val="0"/>
              </a:spcAft>
              <a:buSzPts val="4200"/>
              <a:buNone/>
              <a:defRPr/>
            </a:lvl6pPr>
            <a:lvl7pPr lvl="6" rtl="0" algn="l">
              <a:spcBef>
                <a:spcPts val="0"/>
              </a:spcBef>
              <a:spcAft>
                <a:spcPts val="0"/>
              </a:spcAft>
              <a:buSzPts val="4200"/>
              <a:buNone/>
              <a:defRPr/>
            </a:lvl7pPr>
            <a:lvl8pPr lvl="7" rtl="0" algn="l">
              <a:spcBef>
                <a:spcPts val="0"/>
              </a:spcBef>
              <a:spcAft>
                <a:spcPts val="0"/>
              </a:spcAft>
              <a:buSzPts val="4200"/>
              <a:buNone/>
              <a:defRPr/>
            </a:lvl8pPr>
            <a:lvl9pPr lvl="8" rtl="0" algn="l">
              <a:spcBef>
                <a:spcPts val="0"/>
              </a:spcBef>
              <a:spcAft>
                <a:spcPts val="0"/>
              </a:spcAft>
              <a:buSzPts val="4200"/>
              <a:buNone/>
              <a:defRPr/>
            </a:lvl9pPr>
          </a:lstStyle>
          <a:p/>
        </p:txBody>
      </p:sp>
      <p:sp>
        <p:nvSpPr>
          <p:cNvPr id="126" name="Google Shape;126;p28"/>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00"/>
              </a:spcBef>
              <a:spcAft>
                <a:spcPts val="0"/>
              </a:spcAft>
              <a:buSzPts val="1800"/>
              <a:buChar char="●"/>
              <a:defRPr/>
            </a:lvl1pPr>
            <a:lvl2pPr indent="-342900" lvl="1" marL="914400" rtl="0" algn="l">
              <a:spcBef>
                <a:spcPts val="300"/>
              </a:spcBef>
              <a:spcAft>
                <a:spcPts val="0"/>
              </a:spcAft>
              <a:buSzPts val="1800"/>
              <a:buChar char="○"/>
              <a:defRPr/>
            </a:lvl2pPr>
            <a:lvl3pPr indent="-342900" lvl="2" marL="1371600" rtl="0" algn="l">
              <a:spcBef>
                <a:spcPts val="300"/>
              </a:spcBef>
              <a:spcAft>
                <a:spcPts val="0"/>
              </a:spcAft>
              <a:buSzPts val="1800"/>
              <a:buChar char="■"/>
              <a:defRPr/>
            </a:lvl3pPr>
            <a:lvl4pPr indent="-342900" lvl="3" marL="1828800" rtl="0" algn="l">
              <a:spcBef>
                <a:spcPts val="300"/>
              </a:spcBef>
              <a:spcAft>
                <a:spcPts val="0"/>
              </a:spcAft>
              <a:buSzPts val="1800"/>
              <a:buChar char="●"/>
              <a:defRPr/>
            </a:lvl4pPr>
            <a:lvl5pPr indent="-342900" lvl="4" marL="2286000" rtl="0" algn="l">
              <a:spcBef>
                <a:spcPts val="300"/>
              </a:spcBef>
              <a:spcAft>
                <a:spcPts val="0"/>
              </a:spcAft>
              <a:buSzPts val="1800"/>
              <a:buChar char="○"/>
              <a:defRPr/>
            </a:lvl5pPr>
            <a:lvl6pPr indent="-342900" lvl="5" marL="2743200" rtl="0" algn="l">
              <a:spcBef>
                <a:spcPts val="300"/>
              </a:spcBef>
              <a:spcAft>
                <a:spcPts val="0"/>
              </a:spcAft>
              <a:buSzPts val="1800"/>
              <a:buChar char="■"/>
              <a:defRPr/>
            </a:lvl6pPr>
            <a:lvl7pPr indent="-342900" lvl="6" marL="3200400" rtl="0" algn="l">
              <a:spcBef>
                <a:spcPts val="1600"/>
              </a:spcBef>
              <a:spcAft>
                <a:spcPts val="0"/>
              </a:spcAft>
              <a:buSzPts val="1800"/>
              <a:buChar char="●"/>
              <a:defRPr/>
            </a:lvl7pPr>
            <a:lvl8pPr indent="-342900" lvl="7" marL="3657600" rtl="0" algn="l">
              <a:spcBef>
                <a:spcPts val="1600"/>
              </a:spcBef>
              <a:spcAft>
                <a:spcPts val="0"/>
              </a:spcAft>
              <a:buSzPts val="1800"/>
              <a:buChar char="○"/>
              <a:defRPr/>
            </a:lvl8pPr>
            <a:lvl9pPr indent="-342900" lvl="8" marL="4114800" rtl="0" algn="l">
              <a:spcBef>
                <a:spcPts val="1600"/>
              </a:spcBef>
              <a:spcAft>
                <a:spcPts val="1600"/>
              </a:spcAft>
              <a:buSzPts val="1800"/>
              <a:buChar char="■"/>
              <a:defRPr/>
            </a:lvl9pPr>
          </a:lstStyle>
          <a:p/>
        </p:txBody>
      </p:sp>
      <p:sp>
        <p:nvSpPr>
          <p:cNvPr id="127" name="Google Shape;127;p28"/>
          <p:cNvSpPr txBox="1"/>
          <p:nvPr>
            <p:ph idx="2" type="body"/>
          </p:nvPr>
        </p:nvSpPr>
        <p:spPr>
          <a:xfrm>
            <a:off x="4648200" y="1600200"/>
            <a:ext cx="4038600" cy="2186100"/>
          </a:xfrm>
          <a:prstGeom prst="rect">
            <a:avLst/>
          </a:prstGeom>
          <a:noFill/>
          <a:ln>
            <a:noFill/>
          </a:ln>
        </p:spPr>
        <p:txBody>
          <a:bodyPr anchorCtr="0" anchor="t" bIns="45700" lIns="91425" spcFirstLastPara="1" rIns="91425" wrap="square" tIns="45700">
            <a:noAutofit/>
          </a:bodyPr>
          <a:lstStyle>
            <a:lvl1pPr indent="-342900" lvl="0" marL="457200" rtl="0" algn="l">
              <a:spcBef>
                <a:spcPts val="300"/>
              </a:spcBef>
              <a:spcAft>
                <a:spcPts val="0"/>
              </a:spcAft>
              <a:buSzPts val="1800"/>
              <a:buChar char="●"/>
              <a:defRPr/>
            </a:lvl1pPr>
            <a:lvl2pPr indent="-342900" lvl="1" marL="914400" rtl="0" algn="l">
              <a:spcBef>
                <a:spcPts val="300"/>
              </a:spcBef>
              <a:spcAft>
                <a:spcPts val="0"/>
              </a:spcAft>
              <a:buSzPts val="1800"/>
              <a:buChar char="○"/>
              <a:defRPr/>
            </a:lvl2pPr>
            <a:lvl3pPr indent="-342900" lvl="2" marL="1371600" rtl="0" algn="l">
              <a:spcBef>
                <a:spcPts val="300"/>
              </a:spcBef>
              <a:spcAft>
                <a:spcPts val="0"/>
              </a:spcAft>
              <a:buSzPts val="1800"/>
              <a:buChar char="■"/>
              <a:defRPr/>
            </a:lvl3pPr>
            <a:lvl4pPr indent="-342900" lvl="3" marL="1828800" rtl="0" algn="l">
              <a:spcBef>
                <a:spcPts val="300"/>
              </a:spcBef>
              <a:spcAft>
                <a:spcPts val="0"/>
              </a:spcAft>
              <a:buSzPts val="1800"/>
              <a:buChar char="●"/>
              <a:defRPr/>
            </a:lvl4pPr>
            <a:lvl5pPr indent="-342900" lvl="4" marL="2286000" rtl="0" algn="l">
              <a:spcBef>
                <a:spcPts val="300"/>
              </a:spcBef>
              <a:spcAft>
                <a:spcPts val="0"/>
              </a:spcAft>
              <a:buSzPts val="1800"/>
              <a:buChar char="○"/>
              <a:defRPr/>
            </a:lvl5pPr>
            <a:lvl6pPr indent="-342900" lvl="5" marL="2743200" rtl="0" algn="l">
              <a:spcBef>
                <a:spcPts val="300"/>
              </a:spcBef>
              <a:spcAft>
                <a:spcPts val="0"/>
              </a:spcAft>
              <a:buSzPts val="1800"/>
              <a:buChar char="■"/>
              <a:defRPr/>
            </a:lvl6pPr>
            <a:lvl7pPr indent="-342900" lvl="6" marL="3200400" rtl="0" algn="l">
              <a:spcBef>
                <a:spcPts val="1600"/>
              </a:spcBef>
              <a:spcAft>
                <a:spcPts val="0"/>
              </a:spcAft>
              <a:buSzPts val="1800"/>
              <a:buChar char="●"/>
              <a:defRPr/>
            </a:lvl7pPr>
            <a:lvl8pPr indent="-342900" lvl="7" marL="3657600" rtl="0" algn="l">
              <a:spcBef>
                <a:spcPts val="1600"/>
              </a:spcBef>
              <a:spcAft>
                <a:spcPts val="0"/>
              </a:spcAft>
              <a:buSzPts val="1800"/>
              <a:buChar char="○"/>
              <a:defRPr/>
            </a:lvl8pPr>
            <a:lvl9pPr indent="-342900" lvl="8" marL="4114800" rtl="0" algn="l">
              <a:spcBef>
                <a:spcPts val="1600"/>
              </a:spcBef>
              <a:spcAft>
                <a:spcPts val="1600"/>
              </a:spcAft>
              <a:buSzPts val="1800"/>
              <a:buChar char="■"/>
              <a:defRPr/>
            </a:lvl9pPr>
          </a:lstStyle>
          <a:p/>
        </p:txBody>
      </p:sp>
      <p:sp>
        <p:nvSpPr>
          <p:cNvPr id="128" name="Google Shape;128;p28"/>
          <p:cNvSpPr txBox="1"/>
          <p:nvPr>
            <p:ph idx="3" type="body"/>
          </p:nvPr>
        </p:nvSpPr>
        <p:spPr>
          <a:xfrm>
            <a:off x="4648200" y="3938588"/>
            <a:ext cx="4038600" cy="2187600"/>
          </a:xfrm>
          <a:prstGeom prst="rect">
            <a:avLst/>
          </a:prstGeom>
          <a:noFill/>
          <a:ln>
            <a:noFill/>
          </a:ln>
        </p:spPr>
        <p:txBody>
          <a:bodyPr anchorCtr="0" anchor="t" bIns="45700" lIns="91425" spcFirstLastPara="1" rIns="91425" wrap="square" tIns="45700">
            <a:noAutofit/>
          </a:bodyPr>
          <a:lstStyle>
            <a:lvl1pPr indent="-342900" lvl="0" marL="457200" rtl="0" algn="l">
              <a:spcBef>
                <a:spcPts val="300"/>
              </a:spcBef>
              <a:spcAft>
                <a:spcPts val="0"/>
              </a:spcAft>
              <a:buSzPts val="1800"/>
              <a:buChar char="●"/>
              <a:defRPr/>
            </a:lvl1pPr>
            <a:lvl2pPr indent="-342900" lvl="1" marL="914400" rtl="0" algn="l">
              <a:spcBef>
                <a:spcPts val="300"/>
              </a:spcBef>
              <a:spcAft>
                <a:spcPts val="0"/>
              </a:spcAft>
              <a:buSzPts val="1800"/>
              <a:buChar char="○"/>
              <a:defRPr/>
            </a:lvl2pPr>
            <a:lvl3pPr indent="-342900" lvl="2" marL="1371600" rtl="0" algn="l">
              <a:spcBef>
                <a:spcPts val="300"/>
              </a:spcBef>
              <a:spcAft>
                <a:spcPts val="0"/>
              </a:spcAft>
              <a:buSzPts val="1800"/>
              <a:buChar char="■"/>
              <a:defRPr/>
            </a:lvl3pPr>
            <a:lvl4pPr indent="-342900" lvl="3" marL="1828800" rtl="0" algn="l">
              <a:spcBef>
                <a:spcPts val="300"/>
              </a:spcBef>
              <a:spcAft>
                <a:spcPts val="0"/>
              </a:spcAft>
              <a:buSzPts val="1800"/>
              <a:buChar char="●"/>
              <a:defRPr/>
            </a:lvl4pPr>
            <a:lvl5pPr indent="-342900" lvl="4" marL="2286000" rtl="0" algn="l">
              <a:spcBef>
                <a:spcPts val="300"/>
              </a:spcBef>
              <a:spcAft>
                <a:spcPts val="0"/>
              </a:spcAft>
              <a:buSzPts val="1800"/>
              <a:buChar char="○"/>
              <a:defRPr/>
            </a:lvl5pPr>
            <a:lvl6pPr indent="-342900" lvl="5" marL="2743200" rtl="0" algn="l">
              <a:spcBef>
                <a:spcPts val="300"/>
              </a:spcBef>
              <a:spcAft>
                <a:spcPts val="0"/>
              </a:spcAft>
              <a:buSzPts val="1800"/>
              <a:buChar char="■"/>
              <a:defRPr/>
            </a:lvl6pPr>
            <a:lvl7pPr indent="-342900" lvl="6" marL="3200400" rtl="0" algn="l">
              <a:spcBef>
                <a:spcPts val="1600"/>
              </a:spcBef>
              <a:spcAft>
                <a:spcPts val="0"/>
              </a:spcAft>
              <a:buSzPts val="1800"/>
              <a:buChar char="●"/>
              <a:defRPr/>
            </a:lvl7pPr>
            <a:lvl8pPr indent="-342900" lvl="7" marL="3657600" rtl="0" algn="l">
              <a:spcBef>
                <a:spcPts val="1600"/>
              </a:spcBef>
              <a:spcAft>
                <a:spcPts val="0"/>
              </a:spcAft>
              <a:buSzPts val="1800"/>
              <a:buChar char="○"/>
              <a:defRPr/>
            </a:lvl8pPr>
            <a:lvl9pPr indent="-342900" lvl="8" marL="4114800" rtl="0" algn="l">
              <a:spcBef>
                <a:spcPts val="1600"/>
              </a:spcBef>
              <a:spcAft>
                <a:spcPts val="1600"/>
              </a:spcAft>
              <a:buSzPts val="1800"/>
              <a:buChar char="■"/>
              <a:defRPr/>
            </a:lvl9pPr>
          </a:lstStyle>
          <a:p/>
        </p:txBody>
      </p:sp>
      <p:sp>
        <p:nvSpPr>
          <p:cNvPr id="129" name="Google Shape;129;p28"/>
          <p:cNvSpPr txBox="1"/>
          <p:nvPr>
            <p:ph idx="10" type="dt"/>
          </p:nvPr>
        </p:nvSpPr>
        <p:spPr>
          <a:xfrm>
            <a:off x="6586538" y="612775"/>
            <a:ext cx="957300" cy="457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28"/>
          <p:cNvSpPr txBox="1"/>
          <p:nvPr>
            <p:ph idx="11" type="ftr"/>
          </p:nvPr>
        </p:nvSpPr>
        <p:spPr>
          <a:xfrm>
            <a:off x="5257800" y="612775"/>
            <a:ext cx="13257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28"/>
          <p:cNvSpPr txBox="1"/>
          <p:nvPr>
            <p:ph idx="12" type="sldNum"/>
          </p:nvPr>
        </p:nvSpPr>
        <p:spPr>
          <a:xfrm>
            <a:off x="8174038" y="1588"/>
            <a:ext cx="762000" cy="3666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1" sz="1800">
                <a:solidFill>
                  <a:srgbClr val="FFFFFF"/>
                </a:solidFill>
                <a:latin typeface="Arial"/>
                <a:ea typeface="Arial"/>
                <a:cs typeface="Arial"/>
                <a:sym typeface="Arial"/>
              </a:defRPr>
            </a:lvl1pPr>
            <a:lvl2pPr indent="0" lvl="1" marL="0" marR="0" rtl="0" algn="r">
              <a:spcBef>
                <a:spcPts val="0"/>
              </a:spcBef>
              <a:spcAft>
                <a:spcPts val="0"/>
              </a:spcAft>
              <a:buNone/>
              <a:defRPr b="1" sz="1800">
                <a:solidFill>
                  <a:srgbClr val="FFFFFF"/>
                </a:solidFill>
                <a:latin typeface="Arial"/>
                <a:ea typeface="Arial"/>
                <a:cs typeface="Arial"/>
                <a:sym typeface="Arial"/>
              </a:defRPr>
            </a:lvl2pPr>
            <a:lvl3pPr indent="0" lvl="2" marL="0" marR="0" rtl="0" algn="r">
              <a:spcBef>
                <a:spcPts val="0"/>
              </a:spcBef>
              <a:spcAft>
                <a:spcPts val="0"/>
              </a:spcAft>
              <a:buNone/>
              <a:defRPr b="1" sz="1800">
                <a:solidFill>
                  <a:srgbClr val="FFFFFF"/>
                </a:solidFill>
                <a:latin typeface="Arial"/>
                <a:ea typeface="Arial"/>
                <a:cs typeface="Arial"/>
                <a:sym typeface="Arial"/>
              </a:defRPr>
            </a:lvl3pPr>
            <a:lvl4pPr indent="0" lvl="3" marL="0" marR="0" rtl="0" algn="r">
              <a:spcBef>
                <a:spcPts val="0"/>
              </a:spcBef>
              <a:spcAft>
                <a:spcPts val="0"/>
              </a:spcAft>
              <a:buNone/>
              <a:defRPr b="1" sz="1800">
                <a:solidFill>
                  <a:srgbClr val="FFFFFF"/>
                </a:solidFill>
                <a:latin typeface="Arial"/>
                <a:ea typeface="Arial"/>
                <a:cs typeface="Arial"/>
                <a:sym typeface="Arial"/>
              </a:defRPr>
            </a:lvl4pPr>
            <a:lvl5pPr indent="0" lvl="4" marL="0" marR="0" rtl="0" algn="r">
              <a:spcBef>
                <a:spcPts val="0"/>
              </a:spcBef>
              <a:spcAft>
                <a:spcPts val="0"/>
              </a:spcAft>
              <a:buNone/>
              <a:defRPr b="1" sz="1800">
                <a:solidFill>
                  <a:srgbClr val="FFFFFF"/>
                </a:solidFill>
                <a:latin typeface="Arial"/>
                <a:ea typeface="Arial"/>
                <a:cs typeface="Arial"/>
                <a:sym typeface="Arial"/>
              </a:defRPr>
            </a:lvl5pPr>
            <a:lvl6pPr indent="0" lvl="5" marL="0" marR="0" rtl="0" algn="r">
              <a:spcBef>
                <a:spcPts val="0"/>
              </a:spcBef>
              <a:spcAft>
                <a:spcPts val="0"/>
              </a:spcAft>
              <a:buNone/>
              <a:defRPr b="1" sz="1800">
                <a:solidFill>
                  <a:srgbClr val="FFFFFF"/>
                </a:solidFill>
                <a:latin typeface="Arial"/>
                <a:ea typeface="Arial"/>
                <a:cs typeface="Arial"/>
                <a:sym typeface="Arial"/>
              </a:defRPr>
            </a:lvl6pPr>
            <a:lvl7pPr indent="0" lvl="6" marL="0" marR="0" rtl="0" algn="r">
              <a:spcBef>
                <a:spcPts val="0"/>
              </a:spcBef>
              <a:spcAft>
                <a:spcPts val="0"/>
              </a:spcAft>
              <a:buNone/>
              <a:defRPr b="1" sz="1800">
                <a:solidFill>
                  <a:srgbClr val="FFFFFF"/>
                </a:solidFill>
                <a:latin typeface="Arial"/>
                <a:ea typeface="Arial"/>
                <a:cs typeface="Arial"/>
                <a:sym typeface="Arial"/>
              </a:defRPr>
            </a:lvl7pPr>
            <a:lvl8pPr indent="0" lvl="7" marL="0" marR="0" rtl="0" algn="r">
              <a:spcBef>
                <a:spcPts val="0"/>
              </a:spcBef>
              <a:spcAft>
                <a:spcPts val="0"/>
              </a:spcAft>
              <a:buNone/>
              <a:defRPr b="1" sz="1800">
                <a:solidFill>
                  <a:srgbClr val="FFFFFF"/>
                </a:solidFill>
                <a:latin typeface="Arial"/>
                <a:ea typeface="Arial"/>
                <a:cs typeface="Arial"/>
                <a:sym typeface="Arial"/>
              </a:defRPr>
            </a:lvl8pPr>
            <a:lvl9pPr indent="0" lvl="8" marL="0" marR="0" rtl="0" algn="r">
              <a:spcBef>
                <a:spcPts val="0"/>
              </a:spcBef>
              <a:spcAft>
                <a:spcPts val="0"/>
              </a:spcAft>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21233"/>
            <a:ext cx="8520600" cy="1108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52" name="Google Shape;52;p13"/>
          <p:cNvSpPr txBox="1"/>
          <p:nvPr>
            <p:ph idx="1" type="body"/>
          </p:nvPr>
        </p:nvSpPr>
        <p:spPr>
          <a:xfrm>
            <a:off x="311700" y="1633633"/>
            <a:ext cx="8520600" cy="4472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53" name="Google Shape;53;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8.jpg"/><Relationship Id="rId5" Type="http://schemas.openxmlformats.org/officeDocument/2006/relationships/image" Target="../media/image15.jpg"/><Relationship Id="rId6"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38.jp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21.jpg"/><Relationship Id="rId5" Type="http://schemas.openxmlformats.org/officeDocument/2006/relationships/image" Target="../media/image3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31.jpg"/><Relationship Id="rId5"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34.jpg"/><Relationship Id="rId5"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32.jpg"/><Relationship Id="rId5" Type="http://schemas.openxmlformats.org/officeDocument/2006/relationships/image" Target="../media/image29.jpg"/><Relationship Id="rId6"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45.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5.jp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11" Type="http://schemas.openxmlformats.org/officeDocument/2006/relationships/image" Target="../media/image57.jpg"/><Relationship Id="rId10" Type="http://schemas.openxmlformats.org/officeDocument/2006/relationships/image" Target="../media/image44.png"/><Relationship Id="rId13" Type="http://schemas.openxmlformats.org/officeDocument/2006/relationships/image" Target="../media/image59.jpg"/><Relationship Id="rId12" Type="http://schemas.openxmlformats.org/officeDocument/2006/relationships/image" Target="../media/image48.jpg"/><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41.jpg"/><Relationship Id="rId4" Type="http://schemas.openxmlformats.org/officeDocument/2006/relationships/image" Target="../media/image43.png"/><Relationship Id="rId9" Type="http://schemas.openxmlformats.org/officeDocument/2006/relationships/image" Target="../media/image37.png"/><Relationship Id="rId5" Type="http://schemas.openxmlformats.org/officeDocument/2006/relationships/image" Target="../media/image47.png"/><Relationship Id="rId6" Type="http://schemas.openxmlformats.org/officeDocument/2006/relationships/image" Target="../media/image45.png"/><Relationship Id="rId7" Type="http://schemas.openxmlformats.org/officeDocument/2006/relationships/image" Target="../media/image40.jpg"/><Relationship Id="rId8" Type="http://schemas.openxmlformats.org/officeDocument/2006/relationships/image" Target="../media/image4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51.jpg"/><Relationship Id="rId4" Type="http://schemas.openxmlformats.org/officeDocument/2006/relationships/image" Target="../media/image46.jpg"/><Relationship Id="rId5" Type="http://schemas.openxmlformats.org/officeDocument/2006/relationships/image" Target="../media/image55.jpg"/><Relationship Id="rId6" Type="http://schemas.openxmlformats.org/officeDocument/2006/relationships/image" Target="../media/image5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53.jpg"/><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5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http://drive.google.com/file/d/1Lo6RRo-W9SIyfNku5OGNZ9-S2rOLhjZ6/view" TargetMode="External"/><Relationship Id="rId5"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drive.google.com/file/d/1Ix_DkNTtaMX1nOxDsRKzGLvNvMOfDU8n/view" TargetMode="External"/><Relationship Id="rId4" Type="http://schemas.openxmlformats.org/officeDocument/2006/relationships/image" Target="../media/image10.jpg"/><Relationship Id="rId5" Type="http://schemas.openxmlformats.org/officeDocument/2006/relationships/hyperlink" Target="http://drive.google.com/file/d/1XMHCFThuJCcUm18EXQavQy_E8PUIV-mH/view" TargetMode="External"/><Relationship Id="rId6"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drive.google.com/file/d/1c9FKdftGPmh05kLUNTn2znzHw0lEZGf9/view" TargetMode="External"/><Relationship Id="rId4" Type="http://schemas.openxmlformats.org/officeDocument/2006/relationships/image" Target="../media/image17.jpg"/><Relationship Id="rId5" Type="http://schemas.openxmlformats.org/officeDocument/2006/relationships/hyperlink" Target="http://drive.google.com/file/d/1ujgXT52JtP70N6XQugodLEUA0z8dkS45/view" TargetMode="External"/><Relationship Id="rId6"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9.jpg"/><Relationship Id="rId5" Type="http://schemas.openxmlformats.org/officeDocument/2006/relationships/image" Target="../media/image16.jpg"/><Relationship Id="rId6"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9"/>
          <p:cNvSpPr txBox="1"/>
          <p:nvPr/>
        </p:nvSpPr>
        <p:spPr>
          <a:xfrm>
            <a:off x="1371600" y="1295400"/>
            <a:ext cx="184200" cy="100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t/>
            </a:r>
            <a:endParaRPr sz="2800">
              <a:solidFill>
                <a:srgbClr val="006600"/>
              </a:solidFill>
              <a:latin typeface="Arial"/>
              <a:ea typeface="Arial"/>
              <a:cs typeface="Arial"/>
              <a:sym typeface="Arial"/>
            </a:endParaRPr>
          </a:p>
        </p:txBody>
      </p:sp>
      <p:pic>
        <p:nvPicPr>
          <p:cNvPr descr="green.jpg" id="138" name="Google Shape;138;p29"/>
          <p:cNvPicPr preferRelativeResize="0"/>
          <p:nvPr/>
        </p:nvPicPr>
        <p:blipFill rotWithShape="1">
          <a:blip r:embed="rId3">
            <a:alphaModFix/>
          </a:blip>
          <a:srcRect b="0" l="0" r="0" t="0"/>
          <a:stretch/>
        </p:blipFill>
        <p:spPr>
          <a:xfrm>
            <a:off x="1333500" y="2596888"/>
            <a:ext cx="6476999" cy="1664229"/>
          </a:xfrm>
          <a:prstGeom prst="rect">
            <a:avLst/>
          </a:prstGeom>
          <a:noFill/>
          <a:ln>
            <a:noFill/>
          </a:ln>
        </p:spPr>
      </p:pic>
      <p:sp>
        <p:nvSpPr>
          <p:cNvPr id="139" name="Google Shape;139;p29"/>
          <p:cNvSpPr txBox="1"/>
          <p:nvPr>
            <p:ph type="title"/>
          </p:nvPr>
        </p:nvSpPr>
        <p:spPr>
          <a:xfrm>
            <a:off x="773700" y="3750850"/>
            <a:ext cx="7596600" cy="2040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2160">
                <a:solidFill>
                  <a:srgbClr val="006600"/>
                </a:solidFill>
                <a:latin typeface="Oswald"/>
                <a:ea typeface="Oswald"/>
                <a:cs typeface="Oswald"/>
                <a:sym typeface="Oswald"/>
              </a:rPr>
              <a:t>Metropolitan counties working together to prevent insect transmitted disease and annoyance since 1958</a:t>
            </a:r>
            <a:endParaRPr sz="3959">
              <a:solidFill>
                <a:srgbClr val="006600"/>
              </a:solidFill>
              <a:latin typeface="Oswald"/>
              <a:ea typeface="Oswald"/>
              <a:cs typeface="Oswald"/>
              <a:sym typeface="Oswald"/>
            </a:endParaRPr>
          </a:p>
        </p:txBody>
      </p:sp>
      <p:sp>
        <p:nvSpPr>
          <p:cNvPr id="140" name="Google Shape;140;p29"/>
          <p:cNvSpPr txBox="1"/>
          <p:nvPr/>
        </p:nvSpPr>
        <p:spPr>
          <a:xfrm>
            <a:off x="1551900" y="1597175"/>
            <a:ext cx="6040200" cy="70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006600"/>
                </a:solidFill>
                <a:latin typeface="Open Sans"/>
                <a:ea typeface="Open Sans"/>
                <a:cs typeface="Open Sans"/>
                <a:sym typeface="Open Sans"/>
              </a:rPr>
              <a:t>Category L - Part 1 - Mosquito Biology &amp; Species</a:t>
            </a:r>
            <a:endParaRPr i="1" sz="1800">
              <a:solidFill>
                <a:srgbClr val="006600"/>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8"/>
          <p:cNvSpPr txBox="1"/>
          <p:nvPr>
            <p:ph type="title"/>
          </p:nvPr>
        </p:nvSpPr>
        <p:spPr>
          <a:xfrm>
            <a:off x="311700" y="76533"/>
            <a:ext cx="8520600" cy="11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Mosquito Math</a:t>
            </a:r>
            <a:endParaRPr sz="3600">
              <a:solidFill>
                <a:srgbClr val="006600"/>
              </a:solidFill>
              <a:latin typeface="Oswald"/>
              <a:ea typeface="Oswald"/>
              <a:cs typeface="Oswald"/>
              <a:sym typeface="Oswald"/>
            </a:endParaRPr>
          </a:p>
        </p:txBody>
      </p:sp>
      <p:pic>
        <p:nvPicPr>
          <p:cNvPr id="230" name="Google Shape;230;p38"/>
          <p:cNvPicPr preferRelativeResize="0"/>
          <p:nvPr/>
        </p:nvPicPr>
        <p:blipFill rotWithShape="1">
          <a:blip r:embed="rId3">
            <a:alphaModFix/>
          </a:blip>
          <a:srcRect b="0" l="0" r="0" t="0"/>
          <a:stretch/>
        </p:blipFill>
        <p:spPr>
          <a:xfrm>
            <a:off x="5558321" y="1321100"/>
            <a:ext cx="1566900" cy="831263"/>
          </a:xfrm>
          <a:prstGeom prst="rect">
            <a:avLst/>
          </a:prstGeom>
          <a:noFill/>
          <a:ln>
            <a:noFill/>
          </a:ln>
        </p:spPr>
      </p:pic>
      <p:sp>
        <p:nvSpPr>
          <p:cNvPr id="231" name="Google Shape;231;p38"/>
          <p:cNvSpPr txBox="1"/>
          <p:nvPr/>
        </p:nvSpPr>
        <p:spPr>
          <a:xfrm>
            <a:off x="3443332" y="1601213"/>
            <a:ext cx="356100" cy="51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2800" u="none" cap="none" strike="noStrike">
                <a:solidFill>
                  <a:schemeClr val="dk1"/>
                </a:solidFill>
                <a:latin typeface="Tahoma"/>
                <a:ea typeface="Tahoma"/>
                <a:cs typeface="Tahoma"/>
                <a:sym typeface="Tahoma"/>
              </a:rPr>
              <a:t>+</a:t>
            </a:r>
            <a:endParaRPr/>
          </a:p>
        </p:txBody>
      </p:sp>
      <p:sp>
        <p:nvSpPr>
          <p:cNvPr id="232" name="Google Shape;232;p38"/>
          <p:cNvSpPr txBox="1"/>
          <p:nvPr/>
        </p:nvSpPr>
        <p:spPr>
          <a:xfrm>
            <a:off x="3799425" y="1526600"/>
            <a:ext cx="1314000" cy="830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2400" u="none" cap="none" strike="noStrike">
                <a:solidFill>
                  <a:srgbClr val="FF0000"/>
                </a:solidFill>
                <a:latin typeface="Georgia"/>
                <a:ea typeface="Georgia"/>
                <a:cs typeface="Georgia"/>
                <a:sym typeface="Georgia"/>
              </a:rPr>
              <a:t>Blood</a:t>
            </a:r>
            <a:endParaRPr/>
          </a:p>
          <a:p>
            <a:pPr indent="0" lvl="0" marL="0" marR="0" rtl="0" algn="ctr">
              <a:spcBef>
                <a:spcPts val="0"/>
              </a:spcBef>
              <a:spcAft>
                <a:spcPts val="0"/>
              </a:spcAft>
              <a:buNone/>
            </a:pPr>
            <a:r>
              <a:rPr b="1" i="0" lang="en" sz="2400" u="none" cap="none" strike="noStrike">
                <a:solidFill>
                  <a:srgbClr val="FF0000"/>
                </a:solidFill>
                <a:latin typeface="Georgia"/>
                <a:ea typeface="Georgia"/>
                <a:cs typeface="Georgia"/>
                <a:sym typeface="Georgia"/>
              </a:rPr>
              <a:t>meal</a:t>
            </a:r>
            <a:endParaRPr/>
          </a:p>
        </p:txBody>
      </p:sp>
      <p:sp>
        <p:nvSpPr>
          <p:cNvPr id="233" name="Google Shape;233;p38"/>
          <p:cNvSpPr txBox="1"/>
          <p:nvPr/>
        </p:nvSpPr>
        <p:spPr>
          <a:xfrm>
            <a:off x="5008125" y="1580263"/>
            <a:ext cx="356100" cy="51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2800" u="none" cap="none" strike="noStrike">
                <a:solidFill>
                  <a:schemeClr val="dk1"/>
                </a:solidFill>
                <a:latin typeface="Tahoma"/>
                <a:ea typeface="Tahoma"/>
                <a:cs typeface="Tahoma"/>
                <a:sym typeface="Tahoma"/>
              </a:rPr>
              <a:t>=</a:t>
            </a:r>
            <a:endParaRPr/>
          </a:p>
        </p:txBody>
      </p:sp>
      <p:sp>
        <p:nvSpPr>
          <p:cNvPr id="234" name="Google Shape;234;p38"/>
          <p:cNvSpPr txBox="1"/>
          <p:nvPr/>
        </p:nvSpPr>
        <p:spPr>
          <a:xfrm>
            <a:off x="5417179" y="2225513"/>
            <a:ext cx="18492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chemeClr val="dk1"/>
                </a:solidFill>
                <a:latin typeface="Comic Sans MS"/>
                <a:ea typeface="Comic Sans MS"/>
                <a:cs typeface="Comic Sans MS"/>
                <a:sym typeface="Comic Sans MS"/>
              </a:rPr>
              <a:t>(</a:t>
            </a:r>
            <a:r>
              <a:rPr b="1" i="0" lang="en" sz="1800" u="none" cap="none" strike="noStrike">
                <a:solidFill>
                  <a:schemeClr val="dk1"/>
                </a:solidFill>
                <a:latin typeface="Arial"/>
                <a:ea typeface="Arial"/>
                <a:cs typeface="Arial"/>
                <a:sym typeface="Arial"/>
              </a:rPr>
              <a:t>150 females</a:t>
            </a:r>
            <a:r>
              <a:rPr b="1" i="0" lang="en" sz="1800" u="none" cap="none" strike="noStrike">
                <a:solidFill>
                  <a:schemeClr val="dk1"/>
                </a:solidFill>
                <a:latin typeface="Comic Sans MS"/>
                <a:ea typeface="Comic Sans MS"/>
                <a:cs typeface="Comic Sans MS"/>
                <a:sym typeface="Comic Sans MS"/>
              </a:rPr>
              <a:t>)</a:t>
            </a:r>
            <a:endParaRPr/>
          </a:p>
        </p:txBody>
      </p:sp>
      <p:sp>
        <p:nvSpPr>
          <p:cNvPr id="235" name="Google Shape;235;p38"/>
          <p:cNvSpPr txBox="1"/>
          <p:nvPr/>
        </p:nvSpPr>
        <p:spPr>
          <a:xfrm>
            <a:off x="2587912" y="2668560"/>
            <a:ext cx="62880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rgbClr val="800000"/>
                </a:solidFill>
                <a:latin typeface="Arial"/>
                <a:ea typeface="Arial"/>
                <a:cs typeface="Arial"/>
                <a:sym typeface="Arial"/>
              </a:rPr>
              <a:t>150 </a:t>
            </a:r>
            <a:r>
              <a:rPr b="1" i="0" lang="en" sz="1800" u="none" cap="none" strike="noStrike">
                <a:solidFill>
                  <a:schemeClr val="dk1"/>
                </a:solidFill>
                <a:latin typeface="Arial"/>
                <a:ea typeface="Arial"/>
                <a:cs typeface="Arial"/>
                <a:sym typeface="Arial"/>
              </a:rPr>
              <a:t>females + mom = </a:t>
            </a:r>
            <a:r>
              <a:rPr b="1" i="0" lang="en" sz="1800" u="none" cap="none" strike="noStrike">
                <a:solidFill>
                  <a:srgbClr val="800000"/>
                </a:solidFill>
                <a:latin typeface="Arial"/>
                <a:ea typeface="Arial"/>
                <a:cs typeface="Arial"/>
                <a:sym typeface="Arial"/>
              </a:rPr>
              <a:t>151 </a:t>
            </a:r>
            <a:r>
              <a:rPr b="1" i="0" lang="en" sz="1800" u="none" cap="none" strike="noStrike">
                <a:solidFill>
                  <a:schemeClr val="dk1"/>
                </a:solidFill>
                <a:latin typeface="Arial"/>
                <a:ea typeface="Arial"/>
                <a:cs typeface="Arial"/>
                <a:sym typeface="Arial"/>
              </a:rPr>
              <a:t>egg rafts x </a:t>
            </a:r>
            <a:r>
              <a:rPr b="1" i="0" lang="en" sz="1800" u="none" cap="none" strike="noStrike">
                <a:solidFill>
                  <a:srgbClr val="800000"/>
                </a:solidFill>
                <a:latin typeface="Arial"/>
                <a:ea typeface="Arial"/>
                <a:cs typeface="Arial"/>
                <a:sym typeface="Arial"/>
              </a:rPr>
              <a:t>300 </a:t>
            </a:r>
            <a:r>
              <a:rPr b="1" i="0" lang="en" sz="1800" u="none" cap="none" strike="noStrike">
                <a:solidFill>
                  <a:schemeClr val="dk1"/>
                </a:solidFill>
                <a:latin typeface="Arial"/>
                <a:ea typeface="Arial"/>
                <a:cs typeface="Arial"/>
                <a:sym typeface="Arial"/>
              </a:rPr>
              <a:t>=</a:t>
            </a:r>
            <a:endParaRPr b="1" sz="1800">
              <a:solidFill>
                <a:schemeClr val="dk1"/>
              </a:solidFill>
            </a:endParaRPr>
          </a:p>
          <a:p>
            <a:pPr indent="0" lvl="0" marL="0" marR="0" rtl="0" algn="l">
              <a:spcBef>
                <a:spcPts val="0"/>
              </a:spcBef>
              <a:spcAft>
                <a:spcPts val="0"/>
              </a:spcAft>
              <a:buNone/>
            </a:pPr>
            <a:r>
              <a:rPr b="1" i="0" lang="en" sz="1800" u="none" cap="none" strike="noStrike">
                <a:solidFill>
                  <a:srgbClr val="800000"/>
                </a:solidFill>
                <a:latin typeface="Arial"/>
                <a:ea typeface="Arial"/>
                <a:cs typeface="Arial"/>
                <a:sym typeface="Arial"/>
              </a:rPr>
              <a:t>45,300 </a:t>
            </a:r>
            <a:r>
              <a:rPr b="1" i="0" lang="en" sz="1800" u="none" cap="none" strike="noStrike">
                <a:solidFill>
                  <a:schemeClr val="dk1"/>
                </a:solidFill>
                <a:latin typeface="Arial"/>
                <a:ea typeface="Arial"/>
                <a:cs typeface="Arial"/>
                <a:sym typeface="Arial"/>
              </a:rPr>
              <a:t>mosquitoes</a:t>
            </a:r>
            <a:r>
              <a:rPr lang="en"/>
              <a:t> </a:t>
            </a:r>
            <a:r>
              <a:rPr b="1" i="0" lang="en" sz="1800" u="none" cap="none" strike="noStrike">
                <a:solidFill>
                  <a:schemeClr val="dk1"/>
                </a:solidFill>
                <a:latin typeface="Arial"/>
                <a:ea typeface="Arial"/>
                <a:cs typeface="Arial"/>
                <a:sym typeface="Arial"/>
              </a:rPr>
              <a:t>(</a:t>
            </a:r>
            <a:r>
              <a:rPr b="1" i="0" lang="en" sz="1800" u="none" cap="none" strike="noStrike">
                <a:solidFill>
                  <a:srgbClr val="800000"/>
                </a:solidFill>
                <a:latin typeface="Arial"/>
                <a:ea typeface="Arial"/>
                <a:cs typeface="Arial"/>
                <a:sym typeface="Arial"/>
              </a:rPr>
              <a:t>22,650 </a:t>
            </a:r>
            <a:r>
              <a:rPr b="1" i="0" lang="en" sz="1800" u="none" cap="none" strike="noStrike">
                <a:solidFill>
                  <a:schemeClr val="dk1"/>
                </a:solidFill>
                <a:latin typeface="Arial"/>
                <a:ea typeface="Arial"/>
                <a:cs typeface="Arial"/>
                <a:sym typeface="Arial"/>
              </a:rPr>
              <a:t>females)</a:t>
            </a:r>
            <a:endParaRPr/>
          </a:p>
        </p:txBody>
      </p:sp>
      <p:sp>
        <p:nvSpPr>
          <p:cNvPr id="236" name="Google Shape;236;p38"/>
          <p:cNvSpPr txBox="1"/>
          <p:nvPr/>
        </p:nvSpPr>
        <p:spPr>
          <a:xfrm>
            <a:off x="2699499" y="3390875"/>
            <a:ext cx="48924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rgbClr val="800000"/>
                </a:solidFill>
                <a:latin typeface="Arial"/>
                <a:ea typeface="Arial"/>
                <a:cs typeface="Arial"/>
                <a:sym typeface="Arial"/>
              </a:rPr>
              <a:t>22,650 </a:t>
            </a:r>
            <a:r>
              <a:rPr b="1" i="0" lang="en" sz="1800" u="none" cap="none" strike="noStrike">
                <a:solidFill>
                  <a:schemeClr val="dk1"/>
                </a:solidFill>
                <a:latin typeface="Arial"/>
                <a:ea typeface="Arial"/>
                <a:cs typeface="Arial"/>
                <a:sym typeface="Arial"/>
              </a:rPr>
              <a:t>females X </a:t>
            </a:r>
            <a:r>
              <a:rPr b="1" i="0" lang="en" sz="1800" u="none" cap="none" strike="noStrike">
                <a:solidFill>
                  <a:srgbClr val="800000"/>
                </a:solidFill>
                <a:latin typeface="Arial"/>
                <a:ea typeface="Arial"/>
                <a:cs typeface="Arial"/>
                <a:sym typeface="Arial"/>
              </a:rPr>
              <a:t>300 </a:t>
            </a:r>
            <a:r>
              <a:rPr b="1" i="0" lang="en" sz="1800" u="none" cap="none" strike="noStrike">
                <a:solidFill>
                  <a:schemeClr val="dk1"/>
                </a:solidFill>
                <a:latin typeface="Arial"/>
                <a:ea typeface="Arial"/>
                <a:cs typeface="Arial"/>
                <a:sym typeface="Arial"/>
              </a:rPr>
              <a:t>eggs =</a:t>
            </a:r>
            <a:endParaRPr b="1" sz="1800">
              <a:solidFill>
                <a:schemeClr val="dk1"/>
              </a:solidFill>
            </a:endParaRPr>
          </a:p>
          <a:p>
            <a:pPr indent="0" lvl="0" marL="0" marR="0" rtl="0" algn="l">
              <a:spcBef>
                <a:spcPts val="0"/>
              </a:spcBef>
              <a:spcAft>
                <a:spcPts val="0"/>
              </a:spcAft>
              <a:buNone/>
            </a:pPr>
            <a:r>
              <a:rPr b="1" i="0" lang="en" sz="1800" u="none" cap="none" strike="noStrike">
                <a:solidFill>
                  <a:srgbClr val="800000"/>
                </a:solidFill>
                <a:latin typeface="Arial"/>
                <a:ea typeface="Arial"/>
                <a:cs typeface="Arial"/>
                <a:sym typeface="Arial"/>
              </a:rPr>
              <a:t>6,795,000 </a:t>
            </a:r>
            <a:r>
              <a:rPr b="1" i="0" lang="en" sz="1800" u="none" cap="none" strike="noStrike">
                <a:solidFill>
                  <a:schemeClr val="dk1"/>
                </a:solidFill>
                <a:latin typeface="Arial"/>
                <a:ea typeface="Arial"/>
                <a:cs typeface="Arial"/>
                <a:sym typeface="Arial"/>
              </a:rPr>
              <a:t>mosquitoe</a:t>
            </a:r>
            <a:r>
              <a:rPr b="1" lang="en" sz="1800">
                <a:solidFill>
                  <a:schemeClr val="dk1"/>
                </a:solidFill>
              </a:rPr>
              <a:t>s </a:t>
            </a:r>
            <a:r>
              <a:rPr b="1" i="0" lang="en" sz="1800" u="none" cap="none" strike="noStrike">
                <a:solidFill>
                  <a:schemeClr val="dk1"/>
                </a:solidFill>
                <a:latin typeface="Arial"/>
                <a:ea typeface="Arial"/>
                <a:cs typeface="Arial"/>
                <a:sym typeface="Arial"/>
              </a:rPr>
              <a:t>(</a:t>
            </a:r>
            <a:r>
              <a:rPr b="1" i="0" lang="en" sz="1800" u="none" cap="none" strike="noStrike">
                <a:solidFill>
                  <a:srgbClr val="800000"/>
                </a:solidFill>
                <a:latin typeface="Arial"/>
                <a:ea typeface="Arial"/>
                <a:cs typeface="Arial"/>
                <a:sym typeface="Arial"/>
              </a:rPr>
              <a:t>3,397,500 </a:t>
            </a:r>
            <a:r>
              <a:rPr b="1" i="0" lang="en" sz="1800" u="none" cap="none" strike="noStrike">
                <a:solidFill>
                  <a:schemeClr val="dk1"/>
                </a:solidFill>
                <a:latin typeface="Arial"/>
                <a:ea typeface="Arial"/>
                <a:cs typeface="Arial"/>
                <a:sym typeface="Arial"/>
              </a:rPr>
              <a:t>females)</a:t>
            </a:r>
            <a:endParaRPr/>
          </a:p>
        </p:txBody>
      </p:sp>
      <p:sp>
        <p:nvSpPr>
          <p:cNvPr id="237" name="Google Shape;237;p38"/>
          <p:cNvSpPr txBox="1"/>
          <p:nvPr/>
        </p:nvSpPr>
        <p:spPr>
          <a:xfrm>
            <a:off x="1212150" y="4501700"/>
            <a:ext cx="67197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rgbClr val="800000"/>
                </a:solidFill>
                <a:latin typeface="Arial"/>
                <a:ea typeface="Arial"/>
                <a:cs typeface="Arial"/>
                <a:sym typeface="Arial"/>
              </a:rPr>
              <a:t>3,397,500 </a:t>
            </a:r>
            <a:r>
              <a:rPr b="1" i="0" lang="en" sz="1800" u="none" cap="none" strike="noStrike">
                <a:solidFill>
                  <a:schemeClr val="dk1"/>
                </a:solidFill>
                <a:latin typeface="Arial"/>
                <a:ea typeface="Arial"/>
                <a:cs typeface="Arial"/>
                <a:sym typeface="Arial"/>
              </a:rPr>
              <a:t>females X </a:t>
            </a:r>
            <a:r>
              <a:rPr b="1" i="0" lang="en" sz="1800" u="none" cap="none" strike="noStrike">
                <a:solidFill>
                  <a:srgbClr val="800000"/>
                </a:solidFill>
                <a:latin typeface="Arial"/>
                <a:ea typeface="Arial"/>
                <a:cs typeface="Arial"/>
                <a:sym typeface="Arial"/>
              </a:rPr>
              <a:t>300 </a:t>
            </a:r>
            <a:r>
              <a:rPr b="1" i="0" lang="en" sz="1800" u="none" cap="none" strike="noStrike">
                <a:solidFill>
                  <a:schemeClr val="dk1"/>
                </a:solidFill>
                <a:latin typeface="Arial"/>
                <a:ea typeface="Arial"/>
                <a:cs typeface="Arial"/>
                <a:sym typeface="Arial"/>
              </a:rPr>
              <a:t>eggs = </a:t>
            </a:r>
            <a:r>
              <a:rPr b="1" i="0" lang="en" sz="1800" u="none" cap="none" strike="noStrike">
                <a:solidFill>
                  <a:srgbClr val="800000"/>
                </a:solidFill>
                <a:latin typeface="Arial"/>
                <a:ea typeface="Arial"/>
                <a:cs typeface="Arial"/>
                <a:sym typeface="Arial"/>
              </a:rPr>
              <a:t>1,319,250,000 </a:t>
            </a:r>
            <a:r>
              <a:rPr b="1" i="0" lang="en" sz="1800" u="none" cap="none" strike="noStrike">
                <a:solidFill>
                  <a:schemeClr val="dk1"/>
                </a:solidFill>
                <a:latin typeface="Arial"/>
                <a:ea typeface="Arial"/>
                <a:cs typeface="Arial"/>
                <a:sym typeface="Arial"/>
              </a:rPr>
              <a:t>mosquitoes</a:t>
            </a:r>
            <a:endParaRPr/>
          </a:p>
        </p:txBody>
      </p:sp>
      <p:sp>
        <p:nvSpPr>
          <p:cNvPr id="238" name="Google Shape;238;p38"/>
          <p:cNvSpPr txBox="1"/>
          <p:nvPr/>
        </p:nvSpPr>
        <p:spPr>
          <a:xfrm>
            <a:off x="1101047" y="1513900"/>
            <a:ext cx="15669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chemeClr val="dk1"/>
                </a:solidFill>
                <a:latin typeface="Arial"/>
                <a:ea typeface="Arial"/>
                <a:cs typeface="Arial"/>
                <a:sym typeface="Arial"/>
              </a:rPr>
              <a:t>1st</a:t>
            </a:r>
            <a:endParaRPr/>
          </a:p>
          <a:p>
            <a:pPr indent="0" lvl="0" marL="0" marR="0" rtl="0" algn="l">
              <a:spcBef>
                <a:spcPts val="0"/>
              </a:spcBef>
              <a:spcAft>
                <a:spcPts val="0"/>
              </a:spcAft>
              <a:buNone/>
            </a:pPr>
            <a:r>
              <a:rPr b="1" i="0" lang="en" sz="1800" u="none" cap="none" strike="noStrike">
                <a:solidFill>
                  <a:schemeClr val="dk1"/>
                </a:solidFill>
                <a:latin typeface="Arial"/>
                <a:ea typeface="Arial"/>
                <a:cs typeface="Arial"/>
                <a:sym typeface="Arial"/>
              </a:rPr>
              <a:t>Generation:</a:t>
            </a:r>
            <a:endParaRPr/>
          </a:p>
        </p:txBody>
      </p:sp>
      <p:sp>
        <p:nvSpPr>
          <p:cNvPr id="239" name="Google Shape;239;p38"/>
          <p:cNvSpPr txBox="1"/>
          <p:nvPr/>
        </p:nvSpPr>
        <p:spPr>
          <a:xfrm>
            <a:off x="1101052" y="2400275"/>
            <a:ext cx="14868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chemeClr val="dk1"/>
                </a:solidFill>
                <a:latin typeface="Arial"/>
                <a:ea typeface="Arial"/>
                <a:cs typeface="Arial"/>
                <a:sym typeface="Arial"/>
              </a:rPr>
              <a:t>2nd</a:t>
            </a:r>
            <a:endParaRPr b="1" baseline="30000" i="0" sz="1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 sz="1800" u="none" cap="none" strike="noStrike">
                <a:solidFill>
                  <a:schemeClr val="dk1"/>
                </a:solidFill>
                <a:latin typeface="Arial"/>
                <a:ea typeface="Arial"/>
                <a:cs typeface="Arial"/>
                <a:sym typeface="Arial"/>
              </a:rPr>
              <a:t>Generatio</a:t>
            </a:r>
            <a:r>
              <a:rPr b="1" lang="en" sz="1800">
                <a:solidFill>
                  <a:schemeClr val="dk1"/>
                </a:solidFill>
              </a:rPr>
              <a:t>n</a:t>
            </a:r>
            <a:r>
              <a:rPr b="1" i="0" lang="en" sz="1800" u="none" cap="none" strike="noStrike">
                <a:solidFill>
                  <a:schemeClr val="dk1"/>
                </a:solidFill>
                <a:latin typeface="Arial"/>
                <a:ea typeface="Arial"/>
                <a:cs typeface="Arial"/>
                <a:sym typeface="Arial"/>
              </a:rPr>
              <a:t>:</a:t>
            </a:r>
            <a:endParaRPr/>
          </a:p>
        </p:txBody>
      </p:sp>
      <p:sp>
        <p:nvSpPr>
          <p:cNvPr id="240" name="Google Shape;240;p38"/>
          <p:cNvSpPr txBox="1"/>
          <p:nvPr/>
        </p:nvSpPr>
        <p:spPr>
          <a:xfrm>
            <a:off x="1101050" y="3350625"/>
            <a:ext cx="15669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chemeClr val="dk1"/>
                </a:solidFill>
                <a:latin typeface="Arial"/>
                <a:ea typeface="Arial"/>
                <a:cs typeface="Arial"/>
                <a:sym typeface="Arial"/>
              </a:rPr>
              <a:t>3rd</a:t>
            </a:r>
            <a:endParaRPr b="1" baseline="30000" i="0" sz="1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 sz="1800" u="none" cap="none" strike="noStrike">
                <a:solidFill>
                  <a:schemeClr val="dk1"/>
                </a:solidFill>
                <a:latin typeface="Arial"/>
                <a:ea typeface="Arial"/>
                <a:cs typeface="Arial"/>
                <a:sym typeface="Arial"/>
              </a:rPr>
              <a:t>Generation:</a:t>
            </a:r>
            <a:endParaRPr/>
          </a:p>
        </p:txBody>
      </p:sp>
      <p:sp>
        <p:nvSpPr>
          <p:cNvPr id="241" name="Google Shape;241;p38"/>
          <p:cNvSpPr txBox="1"/>
          <p:nvPr/>
        </p:nvSpPr>
        <p:spPr>
          <a:xfrm>
            <a:off x="1485151" y="5025988"/>
            <a:ext cx="6173700" cy="830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2400" u="none" cap="none" strike="noStrike">
                <a:solidFill>
                  <a:schemeClr val="dk1"/>
                </a:solidFill>
                <a:latin typeface="Arial"/>
                <a:ea typeface="Arial"/>
                <a:cs typeface="Arial"/>
                <a:sym typeface="Arial"/>
              </a:rPr>
              <a:t>All in less than one month, from one female mosquito!</a:t>
            </a:r>
            <a:endParaRPr b="1" i="0" sz="2000" u="none" cap="none" strike="noStrike">
              <a:solidFill>
                <a:schemeClr val="dk1"/>
              </a:solidFill>
              <a:latin typeface="Arial"/>
              <a:ea typeface="Arial"/>
              <a:cs typeface="Arial"/>
              <a:sym typeface="Arial"/>
            </a:endParaRPr>
          </a:p>
        </p:txBody>
      </p:sp>
      <p:pic>
        <p:nvPicPr>
          <p:cNvPr descr="mqfly1" id="242" name="Google Shape;242;p38"/>
          <p:cNvPicPr preferRelativeResize="0"/>
          <p:nvPr/>
        </p:nvPicPr>
        <p:blipFill rotWithShape="1">
          <a:blip r:embed="rId4">
            <a:alphaModFix/>
          </a:blip>
          <a:srcRect b="0" l="0" r="0" t="0"/>
          <a:stretch/>
        </p:blipFill>
        <p:spPr>
          <a:xfrm flipH="1" rot="-256033">
            <a:off x="2713289" y="1349026"/>
            <a:ext cx="786017" cy="950366"/>
          </a:xfrm>
          <a:prstGeom prst="rect">
            <a:avLst/>
          </a:prstGeom>
          <a:noFill/>
          <a:ln>
            <a:noFill/>
          </a:ln>
        </p:spPr>
      </p:pic>
      <p:sp>
        <p:nvSpPr>
          <p:cNvPr id="243" name="Google Shape;243;p38"/>
          <p:cNvSpPr txBox="1"/>
          <p:nvPr/>
        </p:nvSpPr>
        <p:spPr>
          <a:xfrm>
            <a:off x="1040700" y="6010800"/>
            <a:ext cx="54354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chemeClr val="dk1"/>
                </a:solidFill>
                <a:latin typeface="Arial"/>
                <a:ea typeface="Arial"/>
                <a:cs typeface="Arial"/>
                <a:sym typeface="Arial"/>
              </a:rPr>
              <a:t>* Eggs can survive unhatched for up to 7 years!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9"/>
          <p:cNvSpPr txBox="1"/>
          <p:nvPr/>
        </p:nvSpPr>
        <p:spPr>
          <a:xfrm>
            <a:off x="1371600" y="1295400"/>
            <a:ext cx="184200" cy="100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t/>
            </a:r>
            <a:endParaRPr sz="2400">
              <a:solidFill>
                <a:srgbClr val="006600"/>
              </a:solidFill>
              <a:latin typeface="Arial"/>
              <a:ea typeface="Arial"/>
              <a:cs typeface="Arial"/>
              <a:sym typeface="Arial"/>
            </a:endParaRPr>
          </a:p>
        </p:txBody>
      </p:sp>
      <p:sp>
        <p:nvSpPr>
          <p:cNvPr id="250" name="Google Shape;250;p39"/>
          <p:cNvSpPr/>
          <p:nvPr/>
        </p:nvSpPr>
        <p:spPr>
          <a:xfrm>
            <a:off x="1447800" y="1828800"/>
            <a:ext cx="6161100" cy="70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Arial"/>
              <a:ea typeface="Arial"/>
              <a:cs typeface="Arial"/>
              <a:sym typeface="Arial"/>
            </a:endParaRPr>
          </a:p>
        </p:txBody>
      </p:sp>
      <p:sp>
        <p:nvSpPr>
          <p:cNvPr id="251" name="Google Shape;251;p39"/>
          <p:cNvSpPr txBox="1"/>
          <p:nvPr>
            <p:ph type="title"/>
          </p:nvPr>
        </p:nvSpPr>
        <p:spPr>
          <a:xfrm>
            <a:off x="773700" y="2408600"/>
            <a:ext cx="7596600" cy="2040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5400">
                <a:solidFill>
                  <a:srgbClr val="006600"/>
                </a:solidFill>
                <a:latin typeface="Oswald"/>
                <a:ea typeface="Oswald"/>
                <a:cs typeface="Oswald"/>
                <a:sym typeface="Oswald"/>
              </a:rPr>
              <a:t>Mosquito </a:t>
            </a:r>
            <a:br>
              <a:rPr lang="en" sz="5400">
                <a:solidFill>
                  <a:srgbClr val="006600"/>
                </a:solidFill>
                <a:latin typeface="Oswald"/>
                <a:ea typeface="Oswald"/>
                <a:cs typeface="Oswald"/>
                <a:sym typeface="Oswald"/>
              </a:rPr>
            </a:br>
            <a:r>
              <a:rPr lang="en" sz="5400">
                <a:solidFill>
                  <a:srgbClr val="006600"/>
                </a:solidFill>
                <a:latin typeface="Oswald"/>
                <a:ea typeface="Oswald"/>
                <a:cs typeface="Oswald"/>
                <a:sym typeface="Oswald"/>
              </a:rPr>
              <a:t>Species and Variety</a:t>
            </a:r>
            <a:endParaRPr sz="5400">
              <a:solidFill>
                <a:srgbClr val="006600"/>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1059100" y="421225"/>
            <a:ext cx="7773300" cy="1108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 sz="3600">
                <a:solidFill>
                  <a:srgbClr val="006600"/>
                </a:solidFill>
                <a:latin typeface="Oswald"/>
                <a:ea typeface="Oswald"/>
                <a:cs typeface="Oswald"/>
                <a:sym typeface="Oswald"/>
              </a:rPr>
              <a:t>Aedes triseriatus</a:t>
            </a:r>
            <a:endParaRPr i="1" sz="3600">
              <a:solidFill>
                <a:srgbClr val="006600"/>
              </a:solidFill>
              <a:latin typeface="Oswald"/>
              <a:ea typeface="Oswald"/>
              <a:cs typeface="Oswald"/>
              <a:sym typeface="Oswald"/>
            </a:endParaRPr>
          </a:p>
        </p:txBody>
      </p:sp>
      <p:sp>
        <p:nvSpPr>
          <p:cNvPr id="257" name="Google Shape;257;p40"/>
          <p:cNvSpPr txBox="1"/>
          <p:nvPr>
            <p:ph idx="1" type="body"/>
          </p:nvPr>
        </p:nvSpPr>
        <p:spPr>
          <a:xfrm>
            <a:off x="311700" y="1633633"/>
            <a:ext cx="8520600" cy="44721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SzPts val="1800"/>
              <a:buChar char="●"/>
            </a:pPr>
            <a:r>
              <a:rPr lang="en"/>
              <a:t>“Tree hole mosquito” or “Old silver sides”</a:t>
            </a:r>
            <a:br>
              <a:rPr lang="en"/>
            </a:br>
            <a:endParaRPr/>
          </a:p>
          <a:p>
            <a:pPr indent="-342900" lvl="0" marL="457200" rtl="0" algn="l">
              <a:spcBef>
                <a:spcPts val="0"/>
              </a:spcBef>
              <a:spcAft>
                <a:spcPts val="0"/>
              </a:spcAft>
              <a:buSzPts val="1800"/>
              <a:buChar char="●"/>
            </a:pPr>
            <a:r>
              <a:rPr lang="en"/>
              <a:t>Container breeder</a:t>
            </a:r>
            <a:br>
              <a:rPr lang="en"/>
            </a:br>
            <a:endParaRPr/>
          </a:p>
          <a:p>
            <a:pPr indent="-342900" lvl="0" marL="457200" rtl="0" algn="l">
              <a:spcBef>
                <a:spcPts val="0"/>
              </a:spcBef>
              <a:spcAft>
                <a:spcPts val="0"/>
              </a:spcAft>
              <a:buSzPts val="1800"/>
              <a:buChar char="●"/>
            </a:pPr>
            <a:r>
              <a:rPr lang="en"/>
              <a:t>Vector of La Crosse encephalitis</a:t>
            </a:r>
            <a:br>
              <a:rPr lang="en"/>
            </a:br>
            <a:endParaRPr/>
          </a:p>
          <a:p>
            <a:pPr indent="-342900" lvl="0" marL="457200" rtl="0" algn="l">
              <a:spcBef>
                <a:spcPts val="0"/>
              </a:spcBef>
              <a:spcAft>
                <a:spcPts val="0"/>
              </a:spcAft>
              <a:buSzPts val="1800"/>
              <a:buChar char="●"/>
            </a:pPr>
            <a:r>
              <a:rPr lang="en"/>
              <a:t>Present mid-June through September</a:t>
            </a:r>
            <a:endParaRPr/>
          </a:p>
        </p:txBody>
      </p:sp>
      <p:pic>
        <p:nvPicPr>
          <p:cNvPr descr="C:\Users\Mark\Desktop\tree hole mosquito.jpg" id="258" name="Google Shape;258;p40"/>
          <p:cNvPicPr preferRelativeResize="0"/>
          <p:nvPr/>
        </p:nvPicPr>
        <p:blipFill rotWithShape="1">
          <a:blip r:embed="rId3">
            <a:alphaModFix/>
          </a:blip>
          <a:srcRect b="0" l="0" r="0" t="0"/>
          <a:stretch/>
        </p:blipFill>
        <p:spPr>
          <a:xfrm>
            <a:off x="5257800" y="152400"/>
            <a:ext cx="3709716" cy="2743200"/>
          </a:xfrm>
          <a:prstGeom prst="rect">
            <a:avLst/>
          </a:prstGeom>
          <a:noFill/>
          <a:ln>
            <a:noFill/>
          </a:ln>
        </p:spPr>
      </p:pic>
      <p:pic>
        <p:nvPicPr>
          <p:cNvPr descr="C:\Users\Mark\Desktop\tree hole.jpg" id="259" name="Google Shape;259;p40"/>
          <p:cNvPicPr preferRelativeResize="0"/>
          <p:nvPr/>
        </p:nvPicPr>
        <p:blipFill rotWithShape="1">
          <a:blip r:embed="rId4">
            <a:alphaModFix/>
          </a:blip>
          <a:srcRect b="0" l="0" r="0" t="0"/>
          <a:stretch/>
        </p:blipFill>
        <p:spPr>
          <a:xfrm>
            <a:off x="609600" y="4267200"/>
            <a:ext cx="1717750" cy="2293278"/>
          </a:xfrm>
          <a:prstGeom prst="rect">
            <a:avLst/>
          </a:prstGeom>
          <a:noFill/>
          <a:ln>
            <a:noFill/>
          </a:ln>
        </p:spPr>
      </p:pic>
      <p:pic>
        <p:nvPicPr>
          <p:cNvPr descr="C:\Users\Mark\Desktop\yard junk.jpg" id="260" name="Google Shape;260;p40"/>
          <p:cNvPicPr preferRelativeResize="0"/>
          <p:nvPr/>
        </p:nvPicPr>
        <p:blipFill rotWithShape="1">
          <a:blip r:embed="rId5">
            <a:alphaModFix/>
          </a:blip>
          <a:srcRect b="0" l="0" r="0" t="0"/>
          <a:stretch/>
        </p:blipFill>
        <p:spPr>
          <a:xfrm>
            <a:off x="2667000" y="4267200"/>
            <a:ext cx="3441700" cy="2362200"/>
          </a:xfrm>
          <a:prstGeom prst="rect">
            <a:avLst/>
          </a:prstGeom>
          <a:noFill/>
          <a:ln>
            <a:noFill/>
          </a:ln>
        </p:spPr>
      </p:pic>
      <p:pic>
        <p:nvPicPr>
          <p:cNvPr descr="C:\Users\Mark\Desktop\bird bath.jpg" id="261" name="Google Shape;261;p40"/>
          <p:cNvPicPr preferRelativeResize="0"/>
          <p:nvPr/>
        </p:nvPicPr>
        <p:blipFill rotWithShape="1">
          <a:blip r:embed="rId6">
            <a:alphaModFix/>
          </a:blip>
          <a:srcRect b="0" l="0" r="0" t="0"/>
          <a:stretch/>
        </p:blipFill>
        <p:spPr>
          <a:xfrm>
            <a:off x="6448350" y="3328325"/>
            <a:ext cx="2467700" cy="164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1"/>
          <p:cNvSpPr txBox="1"/>
          <p:nvPr>
            <p:ph type="title"/>
          </p:nvPr>
        </p:nvSpPr>
        <p:spPr>
          <a:xfrm>
            <a:off x="618700" y="421225"/>
            <a:ext cx="8213700" cy="1108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
                <a:solidFill>
                  <a:srgbClr val="006600"/>
                </a:solidFill>
                <a:latin typeface="Oswald"/>
                <a:ea typeface="Oswald"/>
                <a:cs typeface="Oswald"/>
                <a:sym typeface="Oswald"/>
              </a:rPr>
              <a:t>Culex</a:t>
            </a:r>
            <a:r>
              <a:rPr lang="en">
                <a:solidFill>
                  <a:srgbClr val="006600"/>
                </a:solidFill>
                <a:latin typeface="Oswald"/>
                <a:ea typeface="Oswald"/>
                <a:cs typeface="Oswald"/>
                <a:sym typeface="Oswald"/>
              </a:rPr>
              <a:t> species</a:t>
            </a:r>
            <a:endParaRPr>
              <a:solidFill>
                <a:srgbClr val="006600"/>
              </a:solidFill>
              <a:latin typeface="Oswald"/>
              <a:ea typeface="Oswald"/>
              <a:cs typeface="Oswald"/>
              <a:sym typeface="Oswald"/>
            </a:endParaRPr>
          </a:p>
        </p:txBody>
      </p:sp>
      <p:sp>
        <p:nvSpPr>
          <p:cNvPr id="267" name="Google Shape;267;p41"/>
          <p:cNvSpPr txBox="1"/>
          <p:nvPr>
            <p:ph idx="1" type="body"/>
          </p:nvPr>
        </p:nvSpPr>
        <p:spPr>
          <a:xfrm>
            <a:off x="311700" y="1633625"/>
            <a:ext cx="3987600" cy="4472100"/>
          </a:xfrm>
          <a:prstGeom prst="rect">
            <a:avLst/>
          </a:prstGeom>
          <a:noFill/>
          <a:ln>
            <a:noFill/>
          </a:ln>
        </p:spPr>
        <p:txBody>
          <a:bodyPr anchorCtr="0" anchor="t" bIns="45700" lIns="91425" spcFirstLastPara="1" rIns="91425" wrap="square" tIns="45700">
            <a:noAutofit/>
          </a:bodyPr>
          <a:lstStyle/>
          <a:p>
            <a:pPr indent="-339852" lvl="0" marL="342900" rtl="0" algn="l">
              <a:lnSpc>
                <a:spcPct val="80000"/>
              </a:lnSpc>
              <a:spcBef>
                <a:spcPts val="0"/>
              </a:spcBef>
              <a:spcAft>
                <a:spcPts val="0"/>
              </a:spcAft>
              <a:buSzPts val="2400"/>
              <a:buChar char="●"/>
            </a:pPr>
            <a:r>
              <a:rPr lang="en" sz="2400"/>
              <a:t>Most common: </a:t>
            </a:r>
            <a:r>
              <a:rPr i="1" lang="en" sz="2400"/>
              <a:t>Culex tarsalis, Culex pipiens, Culex restuans</a:t>
            </a:r>
            <a:br>
              <a:rPr i="1" lang="en" sz="2400"/>
            </a:br>
            <a:endParaRPr i="1" sz="2400"/>
          </a:p>
          <a:p>
            <a:pPr indent="-339852" lvl="0" marL="342900" rtl="0" algn="l">
              <a:lnSpc>
                <a:spcPct val="80000"/>
              </a:lnSpc>
              <a:spcBef>
                <a:spcPts val="544"/>
              </a:spcBef>
              <a:spcAft>
                <a:spcPts val="0"/>
              </a:spcAft>
              <a:buSzPts val="2400"/>
              <a:buChar char="●"/>
            </a:pPr>
            <a:r>
              <a:rPr lang="en" sz="2400"/>
              <a:t>Lay eggs on standing water (egg rafts)</a:t>
            </a:r>
            <a:br>
              <a:rPr lang="en" sz="2400"/>
            </a:br>
            <a:endParaRPr sz="2400"/>
          </a:p>
          <a:p>
            <a:pPr indent="-339852" lvl="0" marL="342900" rtl="0" algn="l">
              <a:lnSpc>
                <a:spcPct val="80000"/>
              </a:lnSpc>
              <a:spcBef>
                <a:spcPts val="544"/>
              </a:spcBef>
              <a:spcAft>
                <a:spcPts val="0"/>
              </a:spcAft>
              <a:buSzPts val="2400"/>
              <a:buChar char="●"/>
            </a:pPr>
            <a:r>
              <a:rPr lang="en" sz="2400"/>
              <a:t>Most common mid-June through September.</a:t>
            </a:r>
            <a:br>
              <a:rPr lang="en" sz="2400"/>
            </a:br>
            <a:endParaRPr sz="2400"/>
          </a:p>
          <a:p>
            <a:pPr indent="-339852" lvl="0" marL="342900" rtl="0" algn="l">
              <a:lnSpc>
                <a:spcPct val="80000"/>
              </a:lnSpc>
              <a:spcBef>
                <a:spcPts val="544"/>
              </a:spcBef>
              <a:spcAft>
                <a:spcPts val="0"/>
              </a:spcAft>
              <a:buSzPts val="2400"/>
              <a:buChar char="●"/>
            </a:pPr>
            <a:r>
              <a:rPr lang="en" sz="2400"/>
              <a:t>WNV or WEE vector</a:t>
            </a:r>
            <a:endParaRPr sz="2400"/>
          </a:p>
        </p:txBody>
      </p:sp>
      <p:pic>
        <p:nvPicPr>
          <p:cNvPr descr="C:\Users\Mark\Desktop\Culex-tarsalis.jpg" id="268" name="Google Shape;268;p41"/>
          <p:cNvPicPr preferRelativeResize="0"/>
          <p:nvPr/>
        </p:nvPicPr>
        <p:blipFill rotWithShape="1">
          <a:blip r:embed="rId3">
            <a:alphaModFix/>
          </a:blip>
          <a:srcRect b="0" l="0" r="0" t="0"/>
          <a:stretch/>
        </p:blipFill>
        <p:spPr>
          <a:xfrm>
            <a:off x="4191000" y="838200"/>
            <a:ext cx="4775199" cy="3581401"/>
          </a:xfrm>
          <a:prstGeom prst="rect">
            <a:avLst/>
          </a:prstGeom>
          <a:noFill/>
          <a:ln>
            <a:noFill/>
          </a:ln>
        </p:spPr>
      </p:pic>
      <p:pic>
        <p:nvPicPr>
          <p:cNvPr descr="C:\Users\Mark\Desktop\raft laying.jpg" id="269" name="Google Shape;269;p41"/>
          <p:cNvPicPr preferRelativeResize="0"/>
          <p:nvPr/>
        </p:nvPicPr>
        <p:blipFill rotWithShape="1">
          <a:blip r:embed="rId4">
            <a:alphaModFix/>
          </a:blip>
          <a:srcRect b="0" l="0" r="0" t="0"/>
          <a:stretch/>
        </p:blipFill>
        <p:spPr>
          <a:xfrm>
            <a:off x="6400800" y="4724400"/>
            <a:ext cx="2581276" cy="1771650"/>
          </a:xfrm>
          <a:prstGeom prst="rect">
            <a:avLst/>
          </a:prstGeom>
          <a:noFill/>
          <a:ln>
            <a:noFill/>
          </a:ln>
        </p:spPr>
      </p:pic>
      <p:pic>
        <p:nvPicPr>
          <p:cNvPr descr="C:\Users\Mark\Desktop\pipiens.png" id="270" name="Google Shape;270;p41"/>
          <p:cNvPicPr preferRelativeResize="0"/>
          <p:nvPr/>
        </p:nvPicPr>
        <p:blipFill rotWithShape="1">
          <a:blip r:embed="rId5">
            <a:alphaModFix/>
          </a:blip>
          <a:srcRect b="56651" l="0" r="53144" t="0"/>
          <a:stretch/>
        </p:blipFill>
        <p:spPr>
          <a:xfrm>
            <a:off x="4419600" y="4572000"/>
            <a:ext cx="1600200" cy="21323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311700" y="421233"/>
            <a:ext cx="8520600" cy="1108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1" lang="en" sz="3600">
                <a:solidFill>
                  <a:srgbClr val="006600"/>
                </a:solidFill>
                <a:latin typeface="Oswald"/>
                <a:ea typeface="Oswald"/>
                <a:cs typeface="Oswald"/>
                <a:sym typeface="Oswald"/>
              </a:rPr>
              <a:t>Culex</a:t>
            </a:r>
            <a:r>
              <a:rPr lang="en" sz="3600">
                <a:solidFill>
                  <a:srgbClr val="006600"/>
                </a:solidFill>
                <a:latin typeface="Oswald"/>
                <a:ea typeface="Oswald"/>
                <a:cs typeface="Oswald"/>
                <a:sym typeface="Oswald"/>
              </a:rPr>
              <a:t> habitat</a:t>
            </a:r>
            <a:endParaRPr sz="3600">
              <a:solidFill>
                <a:srgbClr val="006600"/>
              </a:solidFill>
              <a:latin typeface="Oswald"/>
              <a:ea typeface="Oswald"/>
              <a:cs typeface="Oswald"/>
              <a:sym typeface="Oswald"/>
            </a:endParaRPr>
          </a:p>
        </p:txBody>
      </p:sp>
      <p:sp>
        <p:nvSpPr>
          <p:cNvPr id="276" name="Google Shape;276;p42"/>
          <p:cNvSpPr txBox="1"/>
          <p:nvPr>
            <p:ph idx="1" type="body"/>
          </p:nvPr>
        </p:nvSpPr>
        <p:spPr>
          <a:xfrm>
            <a:off x="311700" y="1633625"/>
            <a:ext cx="3830400" cy="2168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80"/>
              <a:buChar char="●"/>
            </a:pPr>
            <a:r>
              <a:rPr i="1" lang="en"/>
              <a:t>Cx. tarsalis </a:t>
            </a:r>
            <a:r>
              <a:rPr lang="en"/>
              <a:t>- duck marshes (prairie potholes region)</a:t>
            </a:r>
            <a:endParaRPr/>
          </a:p>
          <a:p>
            <a:pPr indent="-342900" lvl="0" marL="342900" rtl="0" algn="l">
              <a:spcBef>
                <a:spcPts val="640"/>
              </a:spcBef>
              <a:spcAft>
                <a:spcPts val="0"/>
              </a:spcAft>
              <a:buSzPts val="2880"/>
              <a:buChar char="●"/>
            </a:pPr>
            <a:r>
              <a:rPr i="1" lang="en"/>
              <a:t>Cx. pipiens </a:t>
            </a:r>
            <a:r>
              <a:rPr lang="en"/>
              <a:t>– catch basins or containers</a:t>
            </a:r>
            <a:endParaRPr/>
          </a:p>
        </p:txBody>
      </p:sp>
      <p:pic>
        <p:nvPicPr>
          <p:cNvPr descr="C:\Users\Mark\Desktop\sump.jpg" id="277" name="Google Shape;277;p42"/>
          <p:cNvPicPr preferRelativeResize="0"/>
          <p:nvPr/>
        </p:nvPicPr>
        <p:blipFill rotWithShape="1">
          <a:blip r:embed="rId3">
            <a:alphaModFix/>
          </a:blip>
          <a:srcRect b="0" l="0" r="0" t="0"/>
          <a:stretch/>
        </p:blipFill>
        <p:spPr>
          <a:xfrm>
            <a:off x="4651000" y="3801725"/>
            <a:ext cx="1650380" cy="2819400"/>
          </a:xfrm>
          <a:prstGeom prst="rect">
            <a:avLst/>
          </a:prstGeom>
          <a:noFill/>
          <a:ln>
            <a:noFill/>
          </a:ln>
        </p:spPr>
      </p:pic>
      <p:pic>
        <p:nvPicPr>
          <p:cNvPr descr="C:\Users\Mark\Desktop\permenant water wetland.JPG" id="278" name="Google Shape;278;p42"/>
          <p:cNvPicPr preferRelativeResize="0"/>
          <p:nvPr/>
        </p:nvPicPr>
        <p:blipFill rotWithShape="1">
          <a:blip r:embed="rId4">
            <a:alphaModFix/>
          </a:blip>
          <a:srcRect b="0" l="0" r="0" t="0"/>
          <a:stretch/>
        </p:blipFill>
        <p:spPr>
          <a:xfrm>
            <a:off x="4158699" y="421225"/>
            <a:ext cx="4673600" cy="3505200"/>
          </a:xfrm>
          <a:prstGeom prst="rect">
            <a:avLst/>
          </a:prstGeom>
          <a:noFill/>
          <a:ln>
            <a:noFill/>
          </a:ln>
        </p:spPr>
      </p:pic>
      <p:pic>
        <p:nvPicPr>
          <p:cNvPr descr="C:\Users\Mark\Desktop\road grate.jpg" id="279" name="Google Shape;279;p42"/>
          <p:cNvPicPr preferRelativeResize="0"/>
          <p:nvPr/>
        </p:nvPicPr>
        <p:blipFill rotWithShape="1">
          <a:blip r:embed="rId5">
            <a:alphaModFix/>
          </a:blip>
          <a:srcRect b="0" l="0" r="0" t="0"/>
          <a:stretch/>
        </p:blipFill>
        <p:spPr>
          <a:xfrm>
            <a:off x="643875" y="3886195"/>
            <a:ext cx="2971800" cy="216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3"/>
          <p:cNvSpPr txBox="1"/>
          <p:nvPr>
            <p:ph type="title"/>
          </p:nvPr>
        </p:nvSpPr>
        <p:spPr>
          <a:xfrm>
            <a:off x="311700" y="421225"/>
            <a:ext cx="49524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 sz="3600">
                <a:solidFill>
                  <a:srgbClr val="006600"/>
                </a:solidFill>
                <a:latin typeface="Oswald"/>
                <a:ea typeface="Oswald"/>
                <a:cs typeface="Oswald"/>
                <a:sym typeface="Oswald"/>
              </a:rPr>
              <a:t>Coquillettidia perturbans</a:t>
            </a:r>
            <a:endParaRPr i="1" sz="3600">
              <a:solidFill>
                <a:srgbClr val="006600"/>
              </a:solidFill>
              <a:latin typeface="Oswald"/>
              <a:ea typeface="Oswald"/>
              <a:cs typeface="Oswald"/>
              <a:sym typeface="Oswald"/>
            </a:endParaRPr>
          </a:p>
        </p:txBody>
      </p:sp>
      <p:sp>
        <p:nvSpPr>
          <p:cNvPr id="285" name="Google Shape;285;p43"/>
          <p:cNvSpPr txBox="1"/>
          <p:nvPr>
            <p:ph idx="1" type="body"/>
          </p:nvPr>
        </p:nvSpPr>
        <p:spPr>
          <a:xfrm>
            <a:off x="311700" y="1300300"/>
            <a:ext cx="4952400" cy="4773900"/>
          </a:xfrm>
          <a:prstGeom prst="rect">
            <a:avLst/>
          </a:prstGeom>
          <a:noFill/>
          <a:ln>
            <a:noFill/>
          </a:ln>
        </p:spPr>
        <p:txBody>
          <a:bodyPr anchorCtr="0" anchor="t" bIns="45700" lIns="91425" spcFirstLastPara="1" rIns="91425" wrap="square" tIns="45700">
            <a:noAutofit/>
          </a:bodyPr>
          <a:lstStyle/>
          <a:p>
            <a:pPr indent="-339852" lvl="0" marL="342900" rtl="0" algn="l">
              <a:lnSpc>
                <a:spcPct val="90000"/>
              </a:lnSpc>
              <a:spcBef>
                <a:spcPts val="544"/>
              </a:spcBef>
              <a:spcAft>
                <a:spcPts val="0"/>
              </a:spcAft>
              <a:buSzPts val="2400"/>
              <a:buChar char="●"/>
            </a:pPr>
            <a:r>
              <a:rPr lang="en" sz="2400"/>
              <a:t>“Cattail mosquito”</a:t>
            </a:r>
            <a:br>
              <a:rPr lang="en" sz="2400"/>
            </a:br>
            <a:endParaRPr sz="2400"/>
          </a:p>
          <a:p>
            <a:pPr indent="-339852" lvl="0" marL="342900" rtl="0" algn="l">
              <a:lnSpc>
                <a:spcPct val="90000"/>
              </a:lnSpc>
              <a:spcBef>
                <a:spcPts val="544"/>
              </a:spcBef>
              <a:spcAft>
                <a:spcPts val="0"/>
              </a:spcAft>
              <a:buSzPts val="2400"/>
              <a:buChar char="●"/>
            </a:pPr>
            <a:r>
              <a:rPr lang="en" sz="2400"/>
              <a:t>One brood per year (July 4</a:t>
            </a:r>
            <a:r>
              <a:rPr baseline="30000" lang="en" sz="2400"/>
              <a:t>th</a:t>
            </a:r>
            <a:r>
              <a:rPr lang="en" sz="2400"/>
              <a:t>)</a:t>
            </a:r>
            <a:br>
              <a:rPr lang="en" sz="2400"/>
            </a:br>
            <a:endParaRPr sz="2400"/>
          </a:p>
          <a:p>
            <a:pPr indent="-339852" lvl="0" marL="342900" rtl="0" algn="l">
              <a:lnSpc>
                <a:spcPct val="90000"/>
              </a:lnSpc>
              <a:spcBef>
                <a:spcPts val="544"/>
              </a:spcBef>
              <a:spcAft>
                <a:spcPts val="0"/>
              </a:spcAft>
              <a:buSzPts val="2400"/>
              <a:buChar char="●"/>
            </a:pPr>
            <a:r>
              <a:rPr lang="en" sz="2400"/>
              <a:t>Larva attach to water roots and breathe through plants</a:t>
            </a:r>
            <a:br>
              <a:rPr lang="en" sz="2400"/>
            </a:br>
            <a:endParaRPr sz="2400"/>
          </a:p>
          <a:p>
            <a:pPr indent="-339852" lvl="0" marL="342900" rtl="0" algn="l">
              <a:lnSpc>
                <a:spcPct val="90000"/>
              </a:lnSpc>
              <a:spcBef>
                <a:spcPts val="544"/>
              </a:spcBef>
              <a:spcAft>
                <a:spcPts val="0"/>
              </a:spcAft>
              <a:buSzPts val="2400"/>
              <a:buChar char="●"/>
            </a:pPr>
            <a:r>
              <a:rPr lang="en" sz="2400"/>
              <a:t>Bridge vector of EEE</a:t>
            </a:r>
            <a:endParaRPr sz="2400"/>
          </a:p>
        </p:txBody>
      </p:sp>
      <p:pic>
        <p:nvPicPr>
          <p:cNvPr descr="C:\Users\Mark\Desktop\coquillettidia perturbans.jpg" id="286" name="Google Shape;286;p43"/>
          <p:cNvPicPr preferRelativeResize="0"/>
          <p:nvPr/>
        </p:nvPicPr>
        <p:blipFill rotWithShape="1">
          <a:blip r:embed="rId3">
            <a:alphaModFix/>
          </a:blip>
          <a:srcRect b="0" l="0" r="0" t="0"/>
          <a:stretch/>
        </p:blipFill>
        <p:spPr>
          <a:xfrm>
            <a:off x="152400" y="4343400"/>
            <a:ext cx="3124201" cy="2080862"/>
          </a:xfrm>
          <a:prstGeom prst="rect">
            <a:avLst/>
          </a:prstGeom>
          <a:noFill/>
          <a:ln>
            <a:noFill/>
          </a:ln>
        </p:spPr>
      </p:pic>
      <p:pic>
        <p:nvPicPr>
          <p:cNvPr descr="C:\Users\mark\Desktop\perturban closeup.jpg" id="287" name="Google Shape;287;p43"/>
          <p:cNvPicPr preferRelativeResize="0"/>
          <p:nvPr/>
        </p:nvPicPr>
        <p:blipFill rotWithShape="1">
          <a:blip r:embed="rId4">
            <a:alphaModFix/>
          </a:blip>
          <a:srcRect b="0" l="0" r="0" t="0"/>
          <a:stretch/>
        </p:blipFill>
        <p:spPr>
          <a:xfrm>
            <a:off x="5418474" y="803925"/>
            <a:ext cx="3301350" cy="4827175"/>
          </a:xfrm>
          <a:prstGeom prst="rect">
            <a:avLst/>
          </a:prstGeom>
          <a:noFill/>
          <a:ln>
            <a:noFill/>
          </a:ln>
        </p:spPr>
      </p:pic>
      <p:pic>
        <p:nvPicPr>
          <p:cNvPr descr="C:\Users\Mark\Desktop\perturbans.jpg" id="288" name="Google Shape;288;p43"/>
          <p:cNvPicPr preferRelativeResize="0"/>
          <p:nvPr/>
        </p:nvPicPr>
        <p:blipFill rotWithShape="1">
          <a:blip r:embed="rId5">
            <a:alphaModFix/>
          </a:blip>
          <a:srcRect b="0" l="0" r="0" t="0"/>
          <a:stretch/>
        </p:blipFill>
        <p:spPr>
          <a:xfrm>
            <a:off x="3429000" y="4267200"/>
            <a:ext cx="1781331" cy="2362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4"/>
          <p:cNvSpPr txBox="1"/>
          <p:nvPr>
            <p:ph type="title"/>
          </p:nvPr>
        </p:nvSpPr>
        <p:spPr>
          <a:xfrm>
            <a:off x="311700" y="421225"/>
            <a:ext cx="47937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 sz="3959">
                <a:solidFill>
                  <a:srgbClr val="006600"/>
                </a:solidFill>
                <a:latin typeface="Oswald"/>
                <a:ea typeface="Oswald"/>
                <a:cs typeface="Oswald"/>
                <a:sym typeface="Oswald"/>
              </a:rPr>
              <a:t>Anopheles</a:t>
            </a:r>
            <a:r>
              <a:rPr lang="en" sz="3959">
                <a:solidFill>
                  <a:srgbClr val="006600"/>
                </a:solidFill>
                <a:latin typeface="Oswald"/>
                <a:ea typeface="Oswald"/>
                <a:cs typeface="Oswald"/>
                <a:sym typeface="Oswald"/>
              </a:rPr>
              <a:t> species</a:t>
            </a:r>
            <a:endParaRPr>
              <a:solidFill>
                <a:srgbClr val="006600"/>
              </a:solidFill>
              <a:latin typeface="Oswald"/>
              <a:ea typeface="Oswald"/>
              <a:cs typeface="Oswald"/>
              <a:sym typeface="Oswald"/>
            </a:endParaRPr>
          </a:p>
        </p:txBody>
      </p:sp>
      <p:sp>
        <p:nvSpPr>
          <p:cNvPr id="294" name="Google Shape;294;p44"/>
          <p:cNvSpPr txBox="1"/>
          <p:nvPr>
            <p:ph idx="1" type="body"/>
          </p:nvPr>
        </p:nvSpPr>
        <p:spPr>
          <a:xfrm>
            <a:off x="311700" y="1633625"/>
            <a:ext cx="4700700" cy="4472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160"/>
              <a:buChar char="●"/>
            </a:pPr>
            <a:r>
              <a:rPr lang="en" sz="2400"/>
              <a:t>Lay single eggs on water surface</a:t>
            </a:r>
            <a:endParaRPr/>
          </a:p>
          <a:p>
            <a:pPr indent="-342900" lvl="0" marL="342900" rtl="0" algn="l">
              <a:spcBef>
                <a:spcPts val="480"/>
              </a:spcBef>
              <a:spcAft>
                <a:spcPts val="0"/>
              </a:spcAft>
              <a:buSzPts val="2160"/>
              <a:buChar char="●"/>
            </a:pPr>
            <a:r>
              <a:rPr lang="en" sz="2400"/>
              <a:t>Larvae have no siphon and are parallel with surface of water.</a:t>
            </a:r>
            <a:endParaRPr/>
          </a:p>
          <a:p>
            <a:pPr indent="-342900" lvl="0" marL="342900" rtl="0" algn="l">
              <a:spcBef>
                <a:spcPts val="480"/>
              </a:spcBef>
              <a:spcAft>
                <a:spcPts val="0"/>
              </a:spcAft>
              <a:buSzPts val="2160"/>
              <a:buChar char="●"/>
            </a:pPr>
            <a:r>
              <a:rPr lang="en" sz="2400"/>
              <a:t>Heavily scaled wings</a:t>
            </a:r>
            <a:endParaRPr/>
          </a:p>
          <a:p>
            <a:pPr indent="-342900" lvl="0" marL="342900" rtl="0" algn="l">
              <a:spcBef>
                <a:spcPts val="480"/>
              </a:spcBef>
              <a:spcAft>
                <a:spcPts val="0"/>
              </a:spcAft>
              <a:buSzPts val="2160"/>
              <a:buChar char="●"/>
            </a:pPr>
            <a:r>
              <a:rPr lang="en" sz="2400"/>
              <a:t>Angled biter</a:t>
            </a:r>
            <a:endParaRPr/>
          </a:p>
          <a:p>
            <a:pPr indent="-342900" lvl="0" marL="342900" rtl="0" algn="l">
              <a:spcBef>
                <a:spcPts val="480"/>
              </a:spcBef>
              <a:spcAft>
                <a:spcPts val="0"/>
              </a:spcAft>
              <a:buSzPts val="2160"/>
              <a:buChar char="●"/>
            </a:pPr>
            <a:r>
              <a:rPr lang="en" sz="2400"/>
              <a:t>Vectors of many diseases around the globe</a:t>
            </a:r>
            <a:endParaRPr/>
          </a:p>
        </p:txBody>
      </p:sp>
      <p:pic>
        <p:nvPicPr>
          <p:cNvPr descr="C:\Users\Mark\Desktop\anopheles mosquito.jpg" id="295" name="Google Shape;295;p44"/>
          <p:cNvPicPr preferRelativeResize="0"/>
          <p:nvPr/>
        </p:nvPicPr>
        <p:blipFill rotWithShape="1">
          <a:blip r:embed="rId3">
            <a:alphaModFix/>
          </a:blip>
          <a:srcRect b="0" l="0" r="0" t="0"/>
          <a:stretch/>
        </p:blipFill>
        <p:spPr>
          <a:xfrm>
            <a:off x="5241526" y="421225"/>
            <a:ext cx="3557550" cy="3140775"/>
          </a:xfrm>
          <a:prstGeom prst="rect">
            <a:avLst/>
          </a:prstGeom>
          <a:noFill/>
          <a:ln>
            <a:noFill/>
          </a:ln>
        </p:spPr>
      </p:pic>
      <p:pic>
        <p:nvPicPr>
          <p:cNvPr descr="C:\Users\Mark\Desktop\post-12-mosquito.jpg" id="296" name="Google Shape;296;p44"/>
          <p:cNvPicPr preferRelativeResize="0"/>
          <p:nvPr/>
        </p:nvPicPr>
        <p:blipFill rotWithShape="1">
          <a:blip r:embed="rId4">
            <a:alphaModFix/>
          </a:blip>
          <a:srcRect b="0" l="0" r="0" t="0"/>
          <a:stretch/>
        </p:blipFill>
        <p:spPr>
          <a:xfrm>
            <a:off x="5754850" y="3726800"/>
            <a:ext cx="3044232" cy="2126328"/>
          </a:xfrm>
          <a:prstGeom prst="rect">
            <a:avLst/>
          </a:prstGeom>
          <a:noFill/>
          <a:ln>
            <a:noFill/>
          </a:ln>
        </p:spPr>
      </p:pic>
      <p:pic>
        <p:nvPicPr>
          <p:cNvPr descr="C:\Users\Mark\Desktop\220px-Anopheles_Culex_larvae_feeding_position-USDA.jpg" id="297" name="Google Shape;297;p44"/>
          <p:cNvPicPr preferRelativeResize="0"/>
          <p:nvPr/>
        </p:nvPicPr>
        <p:blipFill rotWithShape="1">
          <a:blip r:embed="rId5">
            <a:alphaModFix/>
          </a:blip>
          <a:srcRect b="0" l="0" r="0" t="0"/>
          <a:stretch/>
        </p:blipFill>
        <p:spPr>
          <a:xfrm>
            <a:off x="3733800" y="3962400"/>
            <a:ext cx="1805641" cy="2438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5"/>
          <p:cNvSpPr txBox="1"/>
          <p:nvPr>
            <p:ph type="title"/>
          </p:nvPr>
        </p:nvSpPr>
        <p:spPr>
          <a:xfrm>
            <a:off x="311700" y="421225"/>
            <a:ext cx="51549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
                <a:solidFill>
                  <a:srgbClr val="006600"/>
                </a:solidFill>
                <a:latin typeface="Oswald"/>
                <a:ea typeface="Oswald"/>
                <a:cs typeface="Oswald"/>
                <a:sym typeface="Oswald"/>
              </a:rPr>
              <a:t>Culiseta</a:t>
            </a:r>
            <a:r>
              <a:rPr lang="en">
                <a:solidFill>
                  <a:srgbClr val="006600"/>
                </a:solidFill>
                <a:latin typeface="Oswald"/>
                <a:ea typeface="Oswald"/>
                <a:cs typeface="Oswald"/>
                <a:sym typeface="Oswald"/>
              </a:rPr>
              <a:t> species</a:t>
            </a:r>
            <a:endParaRPr>
              <a:solidFill>
                <a:srgbClr val="006600"/>
              </a:solidFill>
              <a:latin typeface="Oswald"/>
              <a:ea typeface="Oswald"/>
              <a:cs typeface="Oswald"/>
              <a:sym typeface="Oswald"/>
            </a:endParaRPr>
          </a:p>
        </p:txBody>
      </p:sp>
      <p:sp>
        <p:nvSpPr>
          <p:cNvPr id="303" name="Google Shape;303;p45"/>
          <p:cNvSpPr txBox="1"/>
          <p:nvPr>
            <p:ph idx="1" type="body"/>
          </p:nvPr>
        </p:nvSpPr>
        <p:spPr>
          <a:xfrm>
            <a:off x="311700" y="1633625"/>
            <a:ext cx="5057400" cy="4472100"/>
          </a:xfrm>
          <a:prstGeom prst="rect">
            <a:avLst/>
          </a:prstGeom>
          <a:noFill/>
          <a:ln>
            <a:noFill/>
          </a:ln>
        </p:spPr>
        <p:txBody>
          <a:bodyPr anchorCtr="0" anchor="t" bIns="45700" lIns="91425" spcFirstLastPara="1" rIns="91425" wrap="square" tIns="45700">
            <a:noAutofit/>
          </a:bodyPr>
          <a:lstStyle/>
          <a:p>
            <a:pPr indent="-335280" lvl="0" marL="342900" rtl="0" algn="l">
              <a:spcBef>
                <a:spcPts val="0"/>
              </a:spcBef>
              <a:spcAft>
                <a:spcPts val="0"/>
              </a:spcAft>
              <a:buSzPts val="2400"/>
              <a:buChar char="●"/>
            </a:pPr>
            <a:r>
              <a:rPr i="1" lang="en" sz="2400"/>
              <a:t>Culiseta melanura</a:t>
            </a:r>
            <a:endParaRPr i="1" sz="2400"/>
          </a:p>
          <a:p>
            <a:pPr indent="-335280" lvl="0" marL="342900" rtl="0" algn="l">
              <a:spcBef>
                <a:spcPts val="560"/>
              </a:spcBef>
              <a:spcAft>
                <a:spcPts val="0"/>
              </a:spcAft>
              <a:buSzPts val="2400"/>
              <a:buChar char="●"/>
            </a:pPr>
            <a:r>
              <a:rPr lang="en" sz="2400"/>
              <a:t>Tamarack bog habitat</a:t>
            </a:r>
            <a:endParaRPr sz="2400"/>
          </a:p>
          <a:p>
            <a:pPr indent="-335280" lvl="0" marL="342900" rtl="0" algn="l">
              <a:spcBef>
                <a:spcPts val="560"/>
              </a:spcBef>
              <a:spcAft>
                <a:spcPts val="0"/>
              </a:spcAft>
              <a:buSzPts val="2400"/>
              <a:buChar char="●"/>
            </a:pPr>
            <a:r>
              <a:rPr lang="en" sz="2400"/>
              <a:t>Reclusive - Difficult to treat (crypts and recessed areas)</a:t>
            </a:r>
            <a:endParaRPr sz="2400"/>
          </a:p>
          <a:p>
            <a:pPr indent="-335280" lvl="0" marL="342900" rtl="0" algn="l">
              <a:spcBef>
                <a:spcPts val="560"/>
              </a:spcBef>
              <a:spcAft>
                <a:spcPts val="0"/>
              </a:spcAft>
              <a:buSzPts val="2400"/>
              <a:buChar char="●"/>
            </a:pPr>
            <a:r>
              <a:rPr lang="en" sz="2400"/>
              <a:t>Low population numbers</a:t>
            </a:r>
            <a:endParaRPr sz="2400"/>
          </a:p>
          <a:p>
            <a:pPr indent="-335280" lvl="0" marL="342900" rtl="0" algn="l">
              <a:spcBef>
                <a:spcPts val="560"/>
              </a:spcBef>
              <a:spcAft>
                <a:spcPts val="0"/>
              </a:spcAft>
              <a:buSzPts val="2400"/>
              <a:buChar char="●"/>
            </a:pPr>
            <a:r>
              <a:rPr lang="en" sz="2400"/>
              <a:t>EEE vector</a:t>
            </a:r>
            <a:endParaRPr sz="2400"/>
          </a:p>
          <a:p>
            <a:pPr indent="-160020" lvl="0" marL="342900" rtl="0" algn="l">
              <a:spcBef>
                <a:spcPts val="640"/>
              </a:spcBef>
              <a:spcAft>
                <a:spcPts val="0"/>
              </a:spcAft>
              <a:buSzPts val="2880"/>
              <a:buNone/>
            </a:pPr>
            <a:r>
              <a:t/>
            </a:r>
            <a:endParaRPr sz="2400"/>
          </a:p>
        </p:txBody>
      </p:sp>
      <p:pic>
        <p:nvPicPr>
          <p:cNvPr descr="PotatoBog7" id="304" name="Google Shape;304;p45"/>
          <p:cNvPicPr preferRelativeResize="0"/>
          <p:nvPr/>
        </p:nvPicPr>
        <p:blipFill rotWithShape="1">
          <a:blip r:embed="rId3">
            <a:alphaModFix/>
          </a:blip>
          <a:srcRect b="0" l="0" r="0" t="0"/>
          <a:stretch/>
        </p:blipFill>
        <p:spPr>
          <a:xfrm>
            <a:off x="5466550" y="3308775"/>
            <a:ext cx="3365753" cy="2524325"/>
          </a:xfrm>
          <a:prstGeom prst="rect">
            <a:avLst/>
          </a:prstGeom>
          <a:noFill/>
          <a:ln>
            <a:noFill/>
          </a:ln>
        </p:spPr>
      </p:pic>
      <p:pic>
        <p:nvPicPr>
          <p:cNvPr descr="C:\Users\mark\Desktop\melanura.jpg" id="305" name="Google Shape;305;p45"/>
          <p:cNvPicPr preferRelativeResize="0"/>
          <p:nvPr/>
        </p:nvPicPr>
        <p:blipFill rotWithShape="1">
          <a:blip r:embed="rId4">
            <a:alphaModFix/>
          </a:blip>
          <a:srcRect b="0" l="0" r="0" t="0"/>
          <a:stretch/>
        </p:blipFill>
        <p:spPr>
          <a:xfrm>
            <a:off x="5466541" y="589000"/>
            <a:ext cx="3365760" cy="2524324"/>
          </a:xfrm>
          <a:prstGeom prst="rect">
            <a:avLst/>
          </a:prstGeom>
          <a:noFill/>
          <a:ln>
            <a:noFill/>
          </a:ln>
        </p:spPr>
      </p:pic>
      <p:pic>
        <p:nvPicPr>
          <p:cNvPr descr="C:\Users\mark\Desktop\crypts.jpg" id="306" name="Google Shape;306;p45"/>
          <p:cNvPicPr preferRelativeResize="0"/>
          <p:nvPr/>
        </p:nvPicPr>
        <p:blipFill rotWithShape="1">
          <a:blip r:embed="rId5">
            <a:alphaModFix/>
          </a:blip>
          <a:srcRect b="0" l="0" r="0" t="0"/>
          <a:stretch/>
        </p:blipFill>
        <p:spPr>
          <a:xfrm>
            <a:off x="2831300" y="4724400"/>
            <a:ext cx="2466975" cy="1847850"/>
          </a:xfrm>
          <a:prstGeom prst="rect">
            <a:avLst/>
          </a:prstGeom>
          <a:noFill/>
          <a:ln>
            <a:noFill/>
          </a:ln>
        </p:spPr>
      </p:pic>
      <p:pic>
        <p:nvPicPr>
          <p:cNvPr descr="C:\Users\mark\Desktop\culiseta larvae.jpg" id="307" name="Google Shape;307;p45"/>
          <p:cNvPicPr preferRelativeResize="0"/>
          <p:nvPr/>
        </p:nvPicPr>
        <p:blipFill rotWithShape="1">
          <a:blip r:embed="rId6">
            <a:alphaModFix/>
          </a:blip>
          <a:srcRect b="0" l="0" r="0" t="0"/>
          <a:stretch/>
        </p:blipFill>
        <p:spPr>
          <a:xfrm>
            <a:off x="136325" y="4724400"/>
            <a:ext cx="2422946" cy="1847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46"/>
          <p:cNvSpPr txBox="1"/>
          <p:nvPr>
            <p:ph type="title"/>
          </p:nvPr>
        </p:nvSpPr>
        <p:spPr>
          <a:xfrm>
            <a:off x="311700" y="421225"/>
            <a:ext cx="4260300" cy="11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Spring </a:t>
            </a:r>
            <a:r>
              <a:rPr i="1" lang="en" sz="3600">
                <a:solidFill>
                  <a:srgbClr val="006600"/>
                </a:solidFill>
                <a:latin typeface="Oswald"/>
                <a:ea typeface="Oswald"/>
                <a:cs typeface="Oswald"/>
                <a:sym typeface="Oswald"/>
              </a:rPr>
              <a:t>Aedes</a:t>
            </a:r>
            <a:endParaRPr i="1" sz="3600">
              <a:solidFill>
                <a:srgbClr val="006600"/>
              </a:solidFill>
              <a:latin typeface="Oswald"/>
              <a:ea typeface="Oswald"/>
              <a:cs typeface="Oswald"/>
              <a:sym typeface="Oswald"/>
            </a:endParaRPr>
          </a:p>
        </p:txBody>
      </p:sp>
      <p:sp>
        <p:nvSpPr>
          <p:cNvPr id="314" name="Google Shape;314;p46"/>
          <p:cNvSpPr txBox="1"/>
          <p:nvPr/>
        </p:nvSpPr>
        <p:spPr>
          <a:xfrm>
            <a:off x="618700" y="1698775"/>
            <a:ext cx="3743700" cy="704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Open Sans"/>
              <a:buChar char="●"/>
            </a:pPr>
            <a:r>
              <a:rPr i="1" lang="en" sz="2400">
                <a:latin typeface="Open Sans"/>
                <a:ea typeface="Open Sans"/>
                <a:cs typeface="Open Sans"/>
                <a:sym typeface="Open Sans"/>
              </a:rPr>
              <a:t>Aedes abserratus</a:t>
            </a:r>
            <a:r>
              <a:rPr lang="en" sz="2400">
                <a:latin typeface="Open Sans"/>
                <a:ea typeface="Open Sans"/>
                <a:cs typeface="Open Sans"/>
                <a:sym typeface="Open Sans"/>
              </a:rPr>
              <a:t>,  </a:t>
            </a:r>
            <a:r>
              <a:rPr i="1" lang="en" sz="2400">
                <a:latin typeface="Open Sans"/>
                <a:ea typeface="Open Sans"/>
                <a:cs typeface="Open Sans"/>
                <a:sym typeface="Open Sans"/>
              </a:rPr>
              <a:t>Aedes punctor, Aedes stimulans, Aedes excrucians</a:t>
            </a:r>
            <a:br>
              <a:rPr i="1" lang="en" sz="2400">
                <a:latin typeface="Open Sans"/>
                <a:ea typeface="Open Sans"/>
                <a:cs typeface="Open Sans"/>
                <a:sym typeface="Open Sans"/>
              </a:rPr>
            </a:br>
            <a:endParaRPr i="1" sz="2400">
              <a:latin typeface="Open Sans"/>
              <a:ea typeface="Open Sans"/>
              <a:cs typeface="Open Sans"/>
              <a:sym typeface="Open Sans"/>
            </a:endParaRPr>
          </a:p>
          <a:p>
            <a:pPr indent="-381000" lvl="0" marL="457200" rtl="0" algn="l">
              <a:spcBef>
                <a:spcPts val="0"/>
              </a:spcBef>
              <a:spcAft>
                <a:spcPts val="0"/>
              </a:spcAft>
              <a:buSzPts val="2400"/>
              <a:buFont typeface="Open Sans"/>
              <a:buChar char="●"/>
            </a:pPr>
            <a:r>
              <a:rPr lang="en" sz="2400">
                <a:latin typeface="Open Sans"/>
                <a:ea typeface="Open Sans"/>
                <a:cs typeface="Open Sans"/>
                <a:sym typeface="Open Sans"/>
              </a:rPr>
              <a:t>Snowmelt mosquitoes. Bogs and woodland pools</a:t>
            </a:r>
            <a:br>
              <a:rPr lang="en" sz="2400">
                <a:latin typeface="Open Sans"/>
                <a:ea typeface="Open Sans"/>
                <a:cs typeface="Open Sans"/>
                <a:sym typeface="Open Sans"/>
              </a:rPr>
            </a:br>
            <a:endParaRPr sz="2400">
              <a:latin typeface="Open Sans"/>
              <a:ea typeface="Open Sans"/>
              <a:cs typeface="Open Sans"/>
              <a:sym typeface="Open Sans"/>
            </a:endParaRPr>
          </a:p>
          <a:p>
            <a:pPr indent="-381000" lvl="0" marL="457200" rtl="0" algn="l">
              <a:spcBef>
                <a:spcPts val="0"/>
              </a:spcBef>
              <a:spcAft>
                <a:spcPts val="0"/>
              </a:spcAft>
              <a:buSzPts val="2400"/>
              <a:buFont typeface="Open Sans"/>
              <a:buChar char="●"/>
            </a:pPr>
            <a:r>
              <a:rPr lang="en" sz="2400">
                <a:latin typeface="Open Sans"/>
                <a:ea typeface="Open Sans"/>
                <a:cs typeface="Open Sans"/>
                <a:sym typeface="Open Sans"/>
              </a:rPr>
              <a:t>Vector of Jamestown Canyon virus</a:t>
            </a:r>
            <a:endParaRPr sz="2400">
              <a:latin typeface="Open Sans"/>
              <a:ea typeface="Open Sans"/>
              <a:cs typeface="Open Sans"/>
              <a:sym typeface="Open Sans"/>
            </a:endParaRPr>
          </a:p>
        </p:txBody>
      </p:sp>
      <p:pic>
        <p:nvPicPr>
          <p:cNvPr id="315" name="Google Shape;315;p46"/>
          <p:cNvPicPr preferRelativeResize="0"/>
          <p:nvPr/>
        </p:nvPicPr>
        <p:blipFill>
          <a:blip r:embed="rId3">
            <a:alphaModFix/>
          </a:blip>
          <a:stretch>
            <a:fillRect/>
          </a:stretch>
        </p:blipFill>
        <p:spPr>
          <a:xfrm>
            <a:off x="4137175" y="1354137"/>
            <a:ext cx="4389871" cy="4149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47"/>
          <p:cNvSpPr txBox="1"/>
          <p:nvPr>
            <p:ph type="title"/>
          </p:nvPr>
        </p:nvSpPr>
        <p:spPr>
          <a:xfrm>
            <a:off x="311700" y="421225"/>
            <a:ext cx="4260300" cy="11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sz="3600">
                <a:solidFill>
                  <a:srgbClr val="006600"/>
                </a:solidFill>
                <a:latin typeface="Oswald"/>
                <a:ea typeface="Oswald"/>
                <a:cs typeface="Oswald"/>
                <a:sym typeface="Oswald"/>
              </a:rPr>
              <a:t>Aedes vexans</a:t>
            </a:r>
            <a:endParaRPr i="1" sz="3600">
              <a:solidFill>
                <a:srgbClr val="006600"/>
              </a:solidFill>
              <a:latin typeface="Oswald"/>
              <a:ea typeface="Oswald"/>
              <a:cs typeface="Oswald"/>
              <a:sym typeface="Oswald"/>
            </a:endParaRPr>
          </a:p>
        </p:txBody>
      </p:sp>
      <p:sp>
        <p:nvSpPr>
          <p:cNvPr id="322" name="Google Shape;322;p47"/>
          <p:cNvSpPr txBox="1"/>
          <p:nvPr>
            <p:ph idx="1" type="body"/>
          </p:nvPr>
        </p:nvSpPr>
        <p:spPr>
          <a:xfrm>
            <a:off x="311700" y="1633625"/>
            <a:ext cx="4438500" cy="4472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Summer </a:t>
            </a:r>
            <a:r>
              <a:rPr i="1" lang="en"/>
              <a:t>Aedes</a:t>
            </a:r>
            <a:r>
              <a:rPr lang="en"/>
              <a:t>, “floodwater mosquito”</a:t>
            </a:r>
            <a:br>
              <a:rPr lang="en"/>
            </a:br>
            <a:endParaRPr/>
          </a:p>
          <a:p>
            <a:pPr indent="-342900" lvl="0" marL="457200" rtl="0" algn="l">
              <a:spcBef>
                <a:spcPts val="0"/>
              </a:spcBef>
              <a:spcAft>
                <a:spcPts val="0"/>
              </a:spcAft>
              <a:buSzPts val="1800"/>
              <a:buChar char="●"/>
            </a:pPr>
            <a:r>
              <a:rPr lang="en"/>
              <a:t>Lay eggs on edges of rain pools, flooded woodlands, and wetlands</a:t>
            </a:r>
            <a:br>
              <a:rPr lang="en"/>
            </a:br>
            <a:endParaRPr/>
          </a:p>
          <a:p>
            <a:pPr indent="-342900" lvl="0" marL="457200" rtl="0" algn="l">
              <a:spcBef>
                <a:spcPts val="0"/>
              </a:spcBef>
              <a:spcAft>
                <a:spcPts val="0"/>
              </a:spcAft>
              <a:buSzPts val="1800"/>
              <a:buChar char="●"/>
            </a:pPr>
            <a:r>
              <a:rPr lang="en"/>
              <a:t>Can fly further than 20 miles from hatch site.</a:t>
            </a:r>
            <a:br>
              <a:rPr lang="en"/>
            </a:br>
            <a:endParaRPr/>
          </a:p>
          <a:p>
            <a:pPr indent="-342900" lvl="0" marL="457200" rtl="0" algn="l">
              <a:spcBef>
                <a:spcPts val="0"/>
              </a:spcBef>
              <a:spcAft>
                <a:spcPts val="0"/>
              </a:spcAft>
              <a:buSzPts val="1800"/>
              <a:buChar char="●"/>
            </a:pPr>
            <a:r>
              <a:rPr lang="en"/>
              <a:t>Vector of dog heartworm.</a:t>
            </a:r>
            <a:endParaRPr/>
          </a:p>
        </p:txBody>
      </p:sp>
      <p:pic>
        <p:nvPicPr>
          <p:cNvPr descr="temp water 1.psd" id="323" name="Google Shape;323;p47"/>
          <p:cNvPicPr preferRelativeResize="0"/>
          <p:nvPr/>
        </p:nvPicPr>
        <p:blipFill rotWithShape="1">
          <a:blip r:embed="rId3">
            <a:alphaModFix/>
          </a:blip>
          <a:srcRect b="0" l="0" r="0" t="0"/>
          <a:stretch/>
        </p:blipFill>
        <p:spPr>
          <a:xfrm>
            <a:off x="5292400" y="421225"/>
            <a:ext cx="3156375" cy="3158725"/>
          </a:xfrm>
          <a:prstGeom prst="rect">
            <a:avLst/>
          </a:prstGeom>
          <a:noFill/>
          <a:ln>
            <a:noFill/>
          </a:ln>
        </p:spPr>
      </p:pic>
      <p:pic>
        <p:nvPicPr>
          <p:cNvPr id="324" name="Google Shape;324;p47"/>
          <p:cNvPicPr preferRelativeResize="0"/>
          <p:nvPr/>
        </p:nvPicPr>
        <p:blipFill>
          <a:blip r:embed="rId4">
            <a:alphaModFix/>
          </a:blip>
          <a:stretch>
            <a:fillRect/>
          </a:stretch>
        </p:blipFill>
        <p:spPr>
          <a:xfrm>
            <a:off x="5021573" y="3429000"/>
            <a:ext cx="3698025" cy="2423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30"/>
          <p:cNvSpPr txBox="1"/>
          <p:nvPr>
            <p:ph type="title"/>
          </p:nvPr>
        </p:nvSpPr>
        <p:spPr>
          <a:xfrm>
            <a:off x="311700" y="421233"/>
            <a:ext cx="8520600" cy="11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Mosquito Biology and Identification</a:t>
            </a:r>
            <a:endParaRPr sz="3600">
              <a:solidFill>
                <a:srgbClr val="006600"/>
              </a:solidFill>
              <a:latin typeface="Oswald"/>
              <a:ea typeface="Oswald"/>
              <a:cs typeface="Oswald"/>
              <a:sym typeface="Oswald"/>
            </a:endParaRPr>
          </a:p>
        </p:txBody>
      </p:sp>
      <p:sp>
        <p:nvSpPr>
          <p:cNvPr id="147" name="Google Shape;147;p30"/>
          <p:cNvSpPr txBox="1"/>
          <p:nvPr>
            <p:ph idx="1" type="body"/>
          </p:nvPr>
        </p:nvSpPr>
        <p:spPr>
          <a:xfrm>
            <a:off x="311700" y="1633633"/>
            <a:ext cx="8520600" cy="44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Oswald"/>
                <a:ea typeface="Oswald"/>
                <a:cs typeface="Oswald"/>
                <a:sym typeface="Oswald"/>
              </a:rPr>
              <a:t>Part 1: Outline</a:t>
            </a:r>
            <a:endParaRPr sz="2400">
              <a:latin typeface="Oswald"/>
              <a:ea typeface="Oswald"/>
              <a:cs typeface="Oswald"/>
              <a:sym typeface="Oswald"/>
            </a:endParaRPr>
          </a:p>
          <a:p>
            <a:pPr indent="-342900" lvl="0" marL="457200" rtl="0" algn="l">
              <a:spcBef>
                <a:spcPts val="1600"/>
              </a:spcBef>
              <a:spcAft>
                <a:spcPts val="0"/>
              </a:spcAft>
              <a:buSzPts val="1800"/>
              <a:buAutoNum type="arabicPeriod"/>
            </a:pPr>
            <a:r>
              <a:rPr lang="en"/>
              <a:t>MMCD Overview</a:t>
            </a:r>
            <a:br>
              <a:rPr lang="en"/>
            </a:br>
            <a:endParaRPr/>
          </a:p>
          <a:p>
            <a:pPr indent="-342900" lvl="0" marL="457200" rtl="0" algn="l">
              <a:spcBef>
                <a:spcPts val="0"/>
              </a:spcBef>
              <a:spcAft>
                <a:spcPts val="0"/>
              </a:spcAft>
              <a:buSzPts val="1800"/>
              <a:buAutoNum type="arabicPeriod"/>
            </a:pPr>
            <a:r>
              <a:rPr lang="en"/>
              <a:t>Mosquito Biology</a:t>
            </a:r>
            <a:br>
              <a:rPr lang="en"/>
            </a:br>
            <a:endParaRPr/>
          </a:p>
          <a:p>
            <a:pPr indent="-342900" lvl="0" marL="457200" rtl="0" algn="l">
              <a:spcBef>
                <a:spcPts val="0"/>
              </a:spcBef>
              <a:spcAft>
                <a:spcPts val="0"/>
              </a:spcAft>
              <a:buSzPts val="1800"/>
              <a:buAutoNum type="arabicPeriod"/>
            </a:pPr>
            <a:r>
              <a:rPr lang="en"/>
              <a:t>Mosquito Species and Disease Vectors</a:t>
            </a:r>
            <a:br>
              <a:rPr lang="en"/>
            </a:br>
            <a:endParaRPr/>
          </a:p>
          <a:p>
            <a:pPr indent="-342900" lvl="0" marL="457200" rtl="0" algn="l">
              <a:spcBef>
                <a:spcPts val="0"/>
              </a:spcBef>
              <a:spcAft>
                <a:spcPts val="0"/>
              </a:spcAft>
              <a:buSzPts val="1800"/>
              <a:buAutoNum type="arabicPeriod"/>
            </a:pPr>
            <a:r>
              <a:rPr lang="en"/>
              <a:t>Mosquito Habitat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8"/>
          <p:cNvSpPr txBox="1"/>
          <p:nvPr>
            <p:ph type="title"/>
          </p:nvPr>
        </p:nvSpPr>
        <p:spPr>
          <a:xfrm>
            <a:off x="773700" y="2408600"/>
            <a:ext cx="7596600" cy="204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400">
                <a:solidFill>
                  <a:srgbClr val="006600"/>
                </a:solidFill>
                <a:latin typeface="Oswald"/>
                <a:ea typeface="Oswald"/>
                <a:cs typeface="Oswald"/>
                <a:sym typeface="Oswald"/>
              </a:rPr>
              <a:t>Mosquito Habitat</a:t>
            </a:r>
            <a:endParaRPr sz="5400">
              <a:solidFill>
                <a:srgbClr val="006600"/>
              </a:solidFill>
              <a:latin typeface="Oswald"/>
              <a:ea typeface="Oswald"/>
              <a:cs typeface="Oswald"/>
              <a:sym typeface="Oswald"/>
            </a:endParaRPr>
          </a:p>
          <a:p>
            <a:pPr indent="0" lvl="0" marL="0" rtl="0" algn="ctr">
              <a:spcBef>
                <a:spcPts val="0"/>
              </a:spcBef>
              <a:spcAft>
                <a:spcPts val="0"/>
              </a:spcAft>
              <a:buNone/>
            </a:pPr>
            <a:r>
              <a:rPr lang="en" sz="5400">
                <a:solidFill>
                  <a:srgbClr val="006600"/>
                </a:solidFill>
                <a:latin typeface="Oswald"/>
                <a:ea typeface="Oswald"/>
                <a:cs typeface="Oswald"/>
                <a:sym typeface="Oswald"/>
              </a:rPr>
              <a:t>and Behavior</a:t>
            </a:r>
            <a:endParaRPr sz="5400">
              <a:solidFill>
                <a:srgbClr val="006600"/>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9"/>
          <p:cNvSpPr txBox="1"/>
          <p:nvPr>
            <p:ph type="title"/>
          </p:nvPr>
        </p:nvSpPr>
        <p:spPr>
          <a:xfrm>
            <a:off x="311700" y="421233"/>
            <a:ext cx="85206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What do adult mosquitoes need to survive?</a:t>
            </a:r>
            <a:endParaRPr sz="3600">
              <a:solidFill>
                <a:srgbClr val="006600"/>
              </a:solidFill>
              <a:latin typeface="Oswald"/>
              <a:ea typeface="Oswald"/>
              <a:cs typeface="Oswald"/>
              <a:sym typeface="Oswald"/>
            </a:endParaRPr>
          </a:p>
        </p:txBody>
      </p:sp>
      <p:sp>
        <p:nvSpPr>
          <p:cNvPr id="336" name="Google Shape;336;p49"/>
          <p:cNvSpPr txBox="1"/>
          <p:nvPr>
            <p:ph idx="1" type="body"/>
          </p:nvPr>
        </p:nvSpPr>
        <p:spPr>
          <a:xfrm>
            <a:off x="3974275" y="1633625"/>
            <a:ext cx="4857900" cy="4472100"/>
          </a:xfrm>
          <a:prstGeom prst="rect">
            <a:avLst/>
          </a:prstGeom>
          <a:noFill/>
          <a:ln>
            <a:noFill/>
          </a:ln>
        </p:spPr>
        <p:txBody>
          <a:bodyPr anchorCtr="0" anchor="t" bIns="45700" lIns="91425" spcFirstLastPara="1" rIns="91425" wrap="square" tIns="45700">
            <a:noAutofit/>
          </a:bodyPr>
          <a:lstStyle/>
          <a:p>
            <a:pPr indent="-335280" lvl="0" marL="342900" rtl="0" algn="l">
              <a:spcBef>
                <a:spcPts val="0"/>
              </a:spcBef>
              <a:spcAft>
                <a:spcPts val="0"/>
              </a:spcAft>
              <a:buSzPts val="2400"/>
              <a:buChar char="●"/>
            </a:pPr>
            <a:r>
              <a:rPr lang="en" sz="2400"/>
              <a:t>Warm temperatures</a:t>
            </a:r>
            <a:br>
              <a:rPr lang="en" sz="2400"/>
            </a:br>
            <a:endParaRPr sz="2400"/>
          </a:p>
          <a:p>
            <a:pPr indent="-335280" lvl="0" marL="342900" rtl="0" algn="l">
              <a:spcBef>
                <a:spcPts val="560"/>
              </a:spcBef>
              <a:spcAft>
                <a:spcPts val="0"/>
              </a:spcAft>
              <a:buSzPts val="2400"/>
              <a:buChar char="●"/>
            </a:pPr>
            <a:r>
              <a:rPr lang="en" sz="2400"/>
              <a:t>Humidity</a:t>
            </a:r>
            <a:br>
              <a:rPr lang="en" sz="2400"/>
            </a:br>
            <a:endParaRPr sz="2400"/>
          </a:p>
          <a:p>
            <a:pPr indent="-335280" lvl="0" marL="342900" rtl="0" algn="l">
              <a:spcBef>
                <a:spcPts val="560"/>
              </a:spcBef>
              <a:spcAft>
                <a:spcPts val="0"/>
              </a:spcAft>
              <a:buSzPts val="2400"/>
              <a:buChar char="●"/>
            </a:pPr>
            <a:r>
              <a:rPr lang="en" sz="2400"/>
              <a:t>Protection from the sun</a:t>
            </a:r>
            <a:br>
              <a:rPr lang="en" sz="2400"/>
            </a:br>
            <a:endParaRPr sz="2400"/>
          </a:p>
          <a:p>
            <a:pPr indent="-335280" lvl="0" marL="342900" rtl="0" algn="l">
              <a:spcBef>
                <a:spcPts val="560"/>
              </a:spcBef>
              <a:spcAft>
                <a:spcPts val="0"/>
              </a:spcAft>
              <a:buSzPts val="2400"/>
              <a:buChar char="●"/>
            </a:pPr>
            <a:r>
              <a:rPr lang="en" sz="2400"/>
              <a:t>Sugar source for energy</a:t>
            </a:r>
            <a:br>
              <a:rPr lang="en" sz="2400"/>
            </a:br>
            <a:endParaRPr sz="2400"/>
          </a:p>
          <a:p>
            <a:pPr indent="-335280" lvl="0" marL="342900" rtl="0" algn="l">
              <a:spcBef>
                <a:spcPts val="560"/>
              </a:spcBef>
              <a:spcAft>
                <a:spcPts val="0"/>
              </a:spcAft>
              <a:buSzPts val="2400"/>
              <a:buChar char="●"/>
            </a:pPr>
            <a:r>
              <a:rPr lang="en" sz="2400"/>
              <a:t>Blood meal to nourish eggs</a:t>
            </a:r>
            <a:endParaRPr sz="2400"/>
          </a:p>
        </p:txBody>
      </p:sp>
      <p:pic>
        <p:nvPicPr>
          <p:cNvPr descr="C:\Users\mark\Desktop\Presentations\pictures\desert sands.jpg" id="337" name="Google Shape;337;p49"/>
          <p:cNvPicPr preferRelativeResize="0"/>
          <p:nvPr/>
        </p:nvPicPr>
        <p:blipFill rotWithShape="1">
          <a:blip r:embed="rId3">
            <a:alphaModFix/>
          </a:blip>
          <a:srcRect b="0" l="0" r="0" t="0"/>
          <a:stretch/>
        </p:blipFill>
        <p:spPr>
          <a:xfrm>
            <a:off x="533400" y="1690300"/>
            <a:ext cx="3124200" cy="2340134"/>
          </a:xfrm>
          <a:prstGeom prst="rect">
            <a:avLst/>
          </a:prstGeom>
          <a:noFill/>
          <a:ln>
            <a:noFill/>
          </a:ln>
        </p:spPr>
      </p:pic>
      <p:pic>
        <p:nvPicPr>
          <p:cNvPr descr="C:\Users\mark\Desktop\Presentations\pictures\jungle.jpg" id="338" name="Google Shape;338;p49"/>
          <p:cNvPicPr preferRelativeResize="0"/>
          <p:nvPr/>
        </p:nvPicPr>
        <p:blipFill rotWithShape="1">
          <a:blip r:embed="rId4">
            <a:alphaModFix/>
          </a:blip>
          <a:srcRect b="0" l="0" r="0" t="0"/>
          <a:stretch/>
        </p:blipFill>
        <p:spPr>
          <a:xfrm>
            <a:off x="533400" y="4191000"/>
            <a:ext cx="3124200" cy="23401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50"/>
          <p:cNvSpPr/>
          <p:nvPr/>
        </p:nvSpPr>
        <p:spPr>
          <a:xfrm>
            <a:off x="3381175" y="5656800"/>
            <a:ext cx="2544600" cy="66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 sz="2400" u="none" cap="none" strike="noStrike">
                <a:solidFill>
                  <a:schemeClr val="dk1"/>
                </a:solidFill>
                <a:latin typeface="Open Sans"/>
                <a:ea typeface="Open Sans"/>
                <a:cs typeface="Open Sans"/>
                <a:sym typeface="Open Sans"/>
              </a:rPr>
              <a:t>Flood Water</a:t>
            </a:r>
            <a:endParaRPr sz="2400">
              <a:latin typeface="Open Sans"/>
              <a:ea typeface="Open Sans"/>
              <a:cs typeface="Open Sans"/>
              <a:sym typeface="Open Sans"/>
            </a:endParaRPr>
          </a:p>
        </p:txBody>
      </p:sp>
      <p:sp>
        <p:nvSpPr>
          <p:cNvPr id="344" name="Google Shape;344;p50"/>
          <p:cNvSpPr/>
          <p:nvPr/>
        </p:nvSpPr>
        <p:spPr>
          <a:xfrm>
            <a:off x="6211200" y="5287650"/>
            <a:ext cx="21954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 sz="2400" u="none" cap="none" strike="noStrike">
                <a:solidFill>
                  <a:schemeClr val="dk1"/>
                </a:solidFill>
                <a:latin typeface="Open Sans"/>
                <a:ea typeface="Open Sans"/>
                <a:cs typeface="Open Sans"/>
                <a:sym typeface="Open Sans"/>
              </a:rPr>
              <a:t>Containers</a:t>
            </a:r>
            <a:endParaRPr sz="1000">
              <a:latin typeface="Open Sans"/>
              <a:ea typeface="Open Sans"/>
              <a:cs typeface="Open Sans"/>
              <a:sym typeface="Open Sans"/>
            </a:endParaRPr>
          </a:p>
        </p:txBody>
      </p:sp>
      <p:pic>
        <p:nvPicPr>
          <p:cNvPr descr="slide0026_image095" id="345" name="Google Shape;345;p50"/>
          <p:cNvPicPr preferRelativeResize="0"/>
          <p:nvPr/>
        </p:nvPicPr>
        <p:blipFill rotWithShape="1">
          <a:blip r:embed="rId3">
            <a:alphaModFix/>
          </a:blip>
          <a:srcRect b="0" l="0" r="0" t="0"/>
          <a:stretch/>
        </p:blipFill>
        <p:spPr>
          <a:xfrm>
            <a:off x="6373766" y="4060174"/>
            <a:ext cx="1870261" cy="1286025"/>
          </a:xfrm>
          <a:prstGeom prst="rect">
            <a:avLst/>
          </a:prstGeom>
          <a:noFill/>
          <a:ln>
            <a:noFill/>
          </a:ln>
        </p:spPr>
      </p:pic>
      <p:sp>
        <p:nvSpPr>
          <p:cNvPr id="346" name="Google Shape;346;p50"/>
          <p:cNvSpPr txBox="1"/>
          <p:nvPr/>
        </p:nvSpPr>
        <p:spPr>
          <a:xfrm>
            <a:off x="554425" y="5728200"/>
            <a:ext cx="29544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 sz="2400" u="none" cap="none" strike="noStrike">
                <a:solidFill>
                  <a:schemeClr val="dk1"/>
                </a:solidFill>
                <a:latin typeface="Open Sans"/>
                <a:ea typeface="Open Sans"/>
                <a:cs typeface="Open Sans"/>
                <a:sym typeface="Open Sans"/>
              </a:rPr>
              <a:t>Permanent Water </a:t>
            </a:r>
            <a:endParaRPr sz="2400">
              <a:latin typeface="Open Sans"/>
              <a:ea typeface="Open Sans"/>
              <a:cs typeface="Open Sans"/>
              <a:sym typeface="Open Sans"/>
            </a:endParaRPr>
          </a:p>
        </p:txBody>
      </p:sp>
      <p:pic>
        <p:nvPicPr>
          <p:cNvPr descr="Permanent water 1.psd" id="347" name="Google Shape;347;p50"/>
          <p:cNvPicPr preferRelativeResize="0"/>
          <p:nvPr/>
        </p:nvPicPr>
        <p:blipFill rotWithShape="1">
          <a:blip r:embed="rId4">
            <a:alphaModFix/>
          </a:blip>
          <a:srcRect b="20741" l="-33587" r="-12825" t="0"/>
          <a:stretch/>
        </p:blipFill>
        <p:spPr>
          <a:xfrm>
            <a:off x="188411" y="3530512"/>
            <a:ext cx="3029739" cy="2187575"/>
          </a:xfrm>
          <a:prstGeom prst="rect">
            <a:avLst/>
          </a:prstGeom>
          <a:noFill/>
          <a:ln>
            <a:noFill/>
          </a:ln>
        </p:spPr>
      </p:pic>
      <p:pic>
        <p:nvPicPr>
          <p:cNvPr descr="permanent water 2.psd" id="348" name="Google Shape;348;p50"/>
          <p:cNvPicPr preferRelativeResize="0"/>
          <p:nvPr/>
        </p:nvPicPr>
        <p:blipFill rotWithShape="1">
          <a:blip r:embed="rId5">
            <a:alphaModFix/>
          </a:blip>
          <a:srcRect b="0" l="0" r="0" t="0"/>
          <a:stretch/>
        </p:blipFill>
        <p:spPr>
          <a:xfrm>
            <a:off x="884800" y="1332801"/>
            <a:ext cx="2069199" cy="2069199"/>
          </a:xfrm>
          <a:prstGeom prst="rect">
            <a:avLst/>
          </a:prstGeom>
          <a:noFill/>
          <a:ln>
            <a:noFill/>
          </a:ln>
        </p:spPr>
      </p:pic>
      <p:pic>
        <p:nvPicPr>
          <p:cNvPr descr="temp water 1.psd" id="349" name="Google Shape;349;p50"/>
          <p:cNvPicPr preferRelativeResize="0"/>
          <p:nvPr/>
        </p:nvPicPr>
        <p:blipFill rotWithShape="1">
          <a:blip r:embed="rId6">
            <a:alphaModFix/>
          </a:blip>
          <a:srcRect b="20741" l="-33587" r="-12825" t="0"/>
          <a:stretch/>
        </p:blipFill>
        <p:spPr>
          <a:xfrm>
            <a:off x="2914182" y="1238244"/>
            <a:ext cx="3029739" cy="2187575"/>
          </a:xfrm>
          <a:prstGeom prst="rect">
            <a:avLst/>
          </a:prstGeom>
          <a:noFill/>
          <a:ln>
            <a:noFill/>
          </a:ln>
        </p:spPr>
      </p:pic>
      <p:pic>
        <p:nvPicPr>
          <p:cNvPr id="350" name="Google Shape;350;p50"/>
          <p:cNvPicPr preferRelativeResize="0"/>
          <p:nvPr/>
        </p:nvPicPr>
        <p:blipFill rotWithShape="1">
          <a:blip r:embed="rId7">
            <a:alphaModFix/>
          </a:blip>
          <a:srcRect b="0" l="0" r="0" t="0"/>
          <a:stretch/>
        </p:blipFill>
        <p:spPr>
          <a:xfrm>
            <a:off x="3618863" y="3668575"/>
            <a:ext cx="2069200" cy="2069200"/>
          </a:xfrm>
          <a:prstGeom prst="rect">
            <a:avLst/>
          </a:prstGeom>
          <a:noFill/>
          <a:ln>
            <a:noFill/>
          </a:ln>
        </p:spPr>
      </p:pic>
      <p:pic>
        <p:nvPicPr>
          <p:cNvPr id="351" name="Google Shape;351;p50"/>
          <p:cNvPicPr preferRelativeResize="0"/>
          <p:nvPr/>
        </p:nvPicPr>
        <p:blipFill rotWithShape="1">
          <a:blip r:embed="rId8">
            <a:alphaModFix/>
          </a:blip>
          <a:srcRect b="0" l="0" r="0" t="0"/>
          <a:stretch/>
        </p:blipFill>
        <p:spPr>
          <a:xfrm>
            <a:off x="6088773" y="1741379"/>
            <a:ext cx="1108500" cy="1108500"/>
          </a:xfrm>
          <a:prstGeom prst="rect">
            <a:avLst/>
          </a:prstGeom>
          <a:noFill/>
          <a:ln>
            <a:noFill/>
          </a:ln>
        </p:spPr>
      </p:pic>
      <p:pic>
        <p:nvPicPr>
          <p:cNvPr descr="1.psd" id="352" name="Google Shape;352;p50"/>
          <p:cNvPicPr preferRelativeResize="0"/>
          <p:nvPr/>
        </p:nvPicPr>
        <p:blipFill rotWithShape="1">
          <a:blip r:embed="rId9">
            <a:alphaModFix/>
          </a:blip>
          <a:srcRect b="0" l="0" r="0" t="0"/>
          <a:stretch/>
        </p:blipFill>
        <p:spPr>
          <a:xfrm>
            <a:off x="7361031" y="603567"/>
            <a:ext cx="1108500" cy="1108537"/>
          </a:xfrm>
          <a:prstGeom prst="rect">
            <a:avLst/>
          </a:prstGeom>
          <a:noFill/>
          <a:ln>
            <a:noFill/>
          </a:ln>
        </p:spPr>
      </p:pic>
      <p:pic>
        <p:nvPicPr>
          <p:cNvPr descr="2.psd" id="353" name="Google Shape;353;p50"/>
          <p:cNvPicPr preferRelativeResize="0"/>
          <p:nvPr/>
        </p:nvPicPr>
        <p:blipFill rotWithShape="1">
          <a:blip r:embed="rId10">
            <a:alphaModFix/>
          </a:blip>
          <a:srcRect b="0" l="0" r="0" t="0"/>
          <a:stretch/>
        </p:blipFill>
        <p:spPr>
          <a:xfrm>
            <a:off x="6088773" y="600751"/>
            <a:ext cx="1108500" cy="1108500"/>
          </a:xfrm>
          <a:prstGeom prst="rect">
            <a:avLst/>
          </a:prstGeom>
          <a:noFill/>
          <a:ln>
            <a:noFill/>
          </a:ln>
        </p:spPr>
      </p:pic>
      <p:pic>
        <p:nvPicPr>
          <p:cNvPr id="354" name="Google Shape;354;p50"/>
          <p:cNvPicPr preferRelativeResize="0"/>
          <p:nvPr/>
        </p:nvPicPr>
        <p:blipFill rotWithShape="1">
          <a:blip r:embed="rId11">
            <a:alphaModFix/>
          </a:blip>
          <a:srcRect b="0" l="0" r="0" t="0"/>
          <a:stretch/>
        </p:blipFill>
        <p:spPr>
          <a:xfrm>
            <a:off x="6088774" y="2884379"/>
            <a:ext cx="1108500" cy="1108500"/>
          </a:xfrm>
          <a:prstGeom prst="rect">
            <a:avLst/>
          </a:prstGeom>
          <a:noFill/>
          <a:ln>
            <a:noFill/>
          </a:ln>
        </p:spPr>
      </p:pic>
      <p:pic>
        <p:nvPicPr>
          <p:cNvPr id="355" name="Google Shape;355;p50"/>
          <p:cNvPicPr preferRelativeResize="0"/>
          <p:nvPr/>
        </p:nvPicPr>
        <p:blipFill rotWithShape="1">
          <a:blip r:embed="rId12">
            <a:alphaModFix/>
          </a:blip>
          <a:srcRect b="0" l="0" r="0" t="0"/>
          <a:stretch/>
        </p:blipFill>
        <p:spPr>
          <a:xfrm>
            <a:off x="7361027" y="2884380"/>
            <a:ext cx="1108500" cy="1108500"/>
          </a:xfrm>
          <a:prstGeom prst="rect">
            <a:avLst/>
          </a:prstGeom>
          <a:noFill/>
          <a:ln>
            <a:noFill/>
          </a:ln>
        </p:spPr>
      </p:pic>
      <p:pic>
        <p:nvPicPr>
          <p:cNvPr id="356" name="Google Shape;356;p50"/>
          <p:cNvPicPr preferRelativeResize="0"/>
          <p:nvPr/>
        </p:nvPicPr>
        <p:blipFill rotWithShape="1">
          <a:blip r:embed="rId13">
            <a:alphaModFix/>
          </a:blip>
          <a:srcRect b="0" l="0" r="0" t="0"/>
          <a:stretch/>
        </p:blipFill>
        <p:spPr>
          <a:xfrm>
            <a:off x="7361024" y="1749824"/>
            <a:ext cx="1108500" cy="1108500"/>
          </a:xfrm>
          <a:prstGeom prst="rect">
            <a:avLst/>
          </a:prstGeom>
          <a:noFill/>
          <a:ln>
            <a:noFill/>
          </a:ln>
        </p:spPr>
      </p:pic>
      <p:sp>
        <p:nvSpPr>
          <p:cNvPr id="357" name="Google Shape;357;p50"/>
          <p:cNvSpPr txBox="1"/>
          <p:nvPr>
            <p:ph type="title"/>
          </p:nvPr>
        </p:nvSpPr>
        <p:spPr>
          <a:xfrm>
            <a:off x="353650" y="25050"/>
            <a:ext cx="5590200" cy="1108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525B13"/>
              </a:buClr>
              <a:buSzPts val="3200"/>
              <a:buFont typeface="Arial"/>
              <a:buNone/>
            </a:pPr>
            <a:r>
              <a:rPr lang="en" sz="3600">
                <a:solidFill>
                  <a:srgbClr val="006600"/>
                </a:solidFill>
                <a:latin typeface="Oswald"/>
                <a:ea typeface="Oswald"/>
                <a:cs typeface="Oswald"/>
                <a:sym typeface="Oswald"/>
              </a:rPr>
              <a:t>Larval Habitat</a:t>
            </a:r>
            <a:endParaRPr sz="3600">
              <a:solidFill>
                <a:srgbClr val="006600"/>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1"/>
          <p:cNvSpPr txBox="1"/>
          <p:nvPr>
            <p:ph type="title"/>
          </p:nvPr>
        </p:nvSpPr>
        <p:spPr>
          <a:xfrm>
            <a:off x="311700" y="421233"/>
            <a:ext cx="85206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Good Harborage Areas</a:t>
            </a:r>
            <a:endParaRPr sz="3600">
              <a:solidFill>
                <a:srgbClr val="006600"/>
              </a:solidFill>
              <a:latin typeface="Oswald"/>
              <a:ea typeface="Oswald"/>
              <a:cs typeface="Oswald"/>
              <a:sym typeface="Oswald"/>
            </a:endParaRPr>
          </a:p>
        </p:txBody>
      </p:sp>
      <p:pic>
        <p:nvPicPr>
          <p:cNvPr descr="C:\Users\mark\Desktop\woodlot 2.jpg" id="363" name="Google Shape;363;p51"/>
          <p:cNvPicPr preferRelativeResize="0"/>
          <p:nvPr/>
        </p:nvPicPr>
        <p:blipFill rotWithShape="1">
          <a:blip r:embed="rId3">
            <a:alphaModFix/>
          </a:blip>
          <a:srcRect b="0" l="0" r="0" t="0"/>
          <a:stretch/>
        </p:blipFill>
        <p:spPr>
          <a:xfrm>
            <a:off x="3894600" y="1447800"/>
            <a:ext cx="4482059" cy="2971800"/>
          </a:xfrm>
          <a:prstGeom prst="rect">
            <a:avLst/>
          </a:prstGeom>
          <a:noFill/>
          <a:ln>
            <a:noFill/>
          </a:ln>
        </p:spPr>
      </p:pic>
      <p:pic>
        <p:nvPicPr>
          <p:cNvPr descr="C:\Users\mark\Desktop\woodlot 1.jpg" id="364" name="Google Shape;364;p51"/>
          <p:cNvPicPr preferRelativeResize="0"/>
          <p:nvPr/>
        </p:nvPicPr>
        <p:blipFill rotWithShape="1">
          <a:blip r:embed="rId4">
            <a:alphaModFix/>
          </a:blip>
          <a:srcRect b="0" l="0" r="0" t="0"/>
          <a:stretch/>
        </p:blipFill>
        <p:spPr>
          <a:xfrm>
            <a:off x="533400" y="1447800"/>
            <a:ext cx="3124200" cy="4170968"/>
          </a:xfrm>
          <a:prstGeom prst="rect">
            <a:avLst/>
          </a:prstGeom>
          <a:noFill/>
          <a:ln>
            <a:noFill/>
          </a:ln>
        </p:spPr>
      </p:pic>
      <p:pic>
        <p:nvPicPr>
          <p:cNvPr descr="C:\Users\mark\Desktop\woodlot 4.jpg" id="365" name="Google Shape;365;p51"/>
          <p:cNvPicPr preferRelativeResize="0"/>
          <p:nvPr/>
        </p:nvPicPr>
        <p:blipFill rotWithShape="1">
          <a:blip r:embed="rId5">
            <a:alphaModFix/>
          </a:blip>
          <a:srcRect b="3377" l="4970" r="0" t="6565"/>
          <a:stretch/>
        </p:blipFill>
        <p:spPr>
          <a:xfrm>
            <a:off x="1694575" y="4639825"/>
            <a:ext cx="2767962" cy="1981200"/>
          </a:xfrm>
          <a:prstGeom prst="rect">
            <a:avLst/>
          </a:prstGeom>
          <a:noFill/>
          <a:ln>
            <a:noFill/>
          </a:ln>
        </p:spPr>
      </p:pic>
      <p:pic>
        <p:nvPicPr>
          <p:cNvPr descr="C:\Users\mark\Desktop\woodlot 3.jpg" id="366" name="Google Shape;366;p51"/>
          <p:cNvPicPr preferRelativeResize="0"/>
          <p:nvPr/>
        </p:nvPicPr>
        <p:blipFill rotWithShape="1">
          <a:blip r:embed="rId6">
            <a:alphaModFix/>
          </a:blip>
          <a:srcRect b="0" l="0" r="0" t="0"/>
          <a:stretch/>
        </p:blipFill>
        <p:spPr>
          <a:xfrm>
            <a:off x="4814825" y="3953975"/>
            <a:ext cx="2641600" cy="1981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52"/>
          <p:cNvSpPr txBox="1"/>
          <p:nvPr>
            <p:ph type="title"/>
          </p:nvPr>
        </p:nvSpPr>
        <p:spPr>
          <a:xfrm>
            <a:off x="311700" y="421233"/>
            <a:ext cx="85206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When are mosquitoes active?</a:t>
            </a:r>
            <a:endParaRPr sz="3600">
              <a:solidFill>
                <a:srgbClr val="006600"/>
              </a:solidFill>
              <a:latin typeface="Oswald"/>
              <a:ea typeface="Oswald"/>
              <a:cs typeface="Oswald"/>
              <a:sym typeface="Oswald"/>
            </a:endParaRPr>
          </a:p>
        </p:txBody>
      </p:sp>
      <p:sp>
        <p:nvSpPr>
          <p:cNvPr id="372" name="Google Shape;372;p52"/>
          <p:cNvSpPr txBox="1"/>
          <p:nvPr>
            <p:ph idx="1" type="body"/>
          </p:nvPr>
        </p:nvSpPr>
        <p:spPr>
          <a:xfrm>
            <a:off x="311700" y="1633625"/>
            <a:ext cx="3759900" cy="4472100"/>
          </a:xfrm>
          <a:prstGeom prst="rect">
            <a:avLst/>
          </a:prstGeom>
          <a:noFill/>
          <a:ln>
            <a:noFill/>
          </a:ln>
        </p:spPr>
        <p:txBody>
          <a:bodyPr anchorCtr="0" anchor="t" bIns="45700" lIns="91425" spcFirstLastPara="1" rIns="91425" wrap="square" tIns="45700">
            <a:noAutofit/>
          </a:bodyPr>
          <a:lstStyle/>
          <a:p>
            <a:pPr indent="-335280" lvl="0" marL="342900" rtl="0" algn="l">
              <a:spcBef>
                <a:spcPts val="0"/>
              </a:spcBef>
              <a:spcAft>
                <a:spcPts val="0"/>
              </a:spcAft>
              <a:buSzPts val="2400"/>
              <a:buChar char="●"/>
            </a:pPr>
            <a:r>
              <a:rPr lang="en" sz="2400"/>
              <a:t>Most mosquitoes have two prime activity periods</a:t>
            </a:r>
            <a:endParaRPr sz="2400"/>
          </a:p>
          <a:p>
            <a:pPr indent="-182880" lvl="0" marL="342900" rtl="0" algn="l">
              <a:spcBef>
                <a:spcPts val="560"/>
              </a:spcBef>
              <a:spcAft>
                <a:spcPts val="0"/>
              </a:spcAft>
              <a:buSzPts val="2520"/>
              <a:buNone/>
            </a:pPr>
            <a:r>
              <a:t/>
            </a:r>
            <a:endParaRPr sz="2400"/>
          </a:p>
          <a:p>
            <a:pPr indent="-335280" lvl="0" marL="342900" rtl="0" algn="l">
              <a:spcBef>
                <a:spcPts val="560"/>
              </a:spcBef>
              <a:spcAft>
                <a:spcPts val="0"/>
              </a:spcAft>
              <a:buSzPts val="2400"/>
              <a:buChar char="●"/>
            </a:pPr>
            <a:r>
              <a:rPr lang="en" sz="2400"/>
              <a:t>Some species have different patterns</a:t>
            </a:r>
            <a:endParaRPr sz="2400"/>
          </a:p>
        </p:txBody>
      </p:sp>
      <p:pic>
        <p:nvPicPr>
          <p:cNvPr descr="C:\Users\mark\Desktop\activity patterns 2.png" id="373" name="Google Shape;373;p52"/>
          <p:cNvPicPr preferRelativeResize="0"/>
          <p:nvPr/>
        </p:nvPicPr>
        <p:blipFill rotWithShape="1">
          <a:blip r:embed="rId3">
            <a:alphaModFix/>
          </a:blip>
          <a:srcRect b="7961" l="0" r="0" t="0"/>
          <a:stretch/>
        </p:blipFill>
        <p:spPr>
          <a:xfrm>
            <a:off x="4208050" y="1844875"/>
            <a:ext cx="4550225" cy="3912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53"/>
          <p:cNvSpPr txBox="1"/>
          <p:nvPr>
            <p:ph type="title"/>
          </p:nvPr>
        </p:nvSpPr>
        <p:spPr>
          <a:xfrm>
            <a:off x="311700" y="421233"/>
            <a:ext cx="85206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What does a mosquito do at dusk?</a:t>
            </a:r>
            <a:endParaRPr sz="3600">
              <a:solidFill>
                <a:srgbClr val="006600"/>
              </a:solidFill>
              <a:latin typeface="Oswald"/>
              <a:ea typeface="Oswald"/>
              <a:cs typeface="Oswald"/>
              <a:sym typeface="Oswald"/>
            </a:endParaRPr>
          </a:p>
        </p:txBody>
      </p:sp>
      <p:sp>
        <p:nvSpPr>
          <p:cNvPr id="379" name="Google Shape;379;p53"/>
          <p:cNvSpPr txBox="1"/>
          <p:nvPr>
            <p:ph idx="1" type="body"/>
          </p:nvPr>
        </p:nvSpPr>
        <p:spPr>
          <a:xfrm>
            <a:off x="311700" y="1633625"/>
            <a:ext cx="5004900" cy="4472100"/>
          </a:xfrm>
          <a:prstGeom prst="rect">
            <a:avLst/>
          </a:prstGeom>
          <a:noFill/>
          <a:ln>
            <a:noFill/>
          </a:ln>
        </p:spPr>
        <p:txBody>
          <a:bodyPr anchorCtr="0" anchor="t" bIns="45700" lIns="91425" spcFirstLastPara="1" rIns="91425" wrap="square" tIns="45700">
            <a:noAutofit/>
          </a:bodyPr>
          <a:lstStyle/>
          <a:p>
            <a:pPr indent="-381000" lvl="0" marL="342900" rtl="0" algn="l">
              <a:spcBef>
                <a:spcPts val="0"/>
              </a:spcBef>
              <a:spcAft>
                <a:spcPts val="0"/>
              </a:spcAft>
              <a:buSzPts val="2400"/>
              <a:buChar char="●"/>
            </a:pPr>
            <a:r>
              <a:rPr lang="en" sz="2400"/>
              <a:t>At dusk, the humidity rises and temperature drops</a:t>
            </a:r>
            <a:endParaRPr sz="2400"/>
          </a:p>
          <a:p>
            <a:pPr indent="-342900" lvl="0" marL="342900" rtl="0" algn="l">
              <a:spcBef>
                <a:spcPts val="400"/>
              </a:spcBef>
              <a:spcAft>
                <a:spcPts val="0"/>
              </a:spcAft>
              <a:buSzPts val="1800"/>
              <a:buNone/>
            </a:pPr>
            <a:r>
              <a:t/>
            </a:r>
            <a:endParaRPr sz="2400"/>
          </a:p>
          <a:p>
            <a:pPr indent="-381000" lvl="0" marL="342900" rtl="0" algn="l">
              <a:spcBef>
                <a:spcPts val="400"/>
              </a:spcBef>
              <a:spcAft>
                <a:spcPts val="0"/>
              </a:spcAft>
              <a:buSzPts val="2400"/>
              <a:buChar char="●"/>
            </a:pPr>
            <a:r>
              <a:rPr lang="en" sz="2400"/>
              <a:t>Mosquitoes come out of their harborage spots and work their way to the wooded edge</a:t>
            </a:r>
            <a:endParaRPr sz="2400"/>
          </a:p>
          <a:p>
            <a:pPr indent="-342900" lvl="0" marL="342900" rtl="0" algn="l">
              <a:spcBef>
                <a:spcPts val="400"/>
              </a:spcBef>
              <a:spcAft>
                <a:spcPts val="0"/>
              </a:spcAft>
              <a:buSzPts val="1800"/>
              <a:buNone/>
            </a:pPr>
            <a:r>
              <a:t/>
            </a:r>
            <a:endParaRPr sz="2400"/>
          </a:p>
          <a:p>
            <a:pPr indent="-381000" lvl="0" marL="342900" rtl="0" algn="l">
              <a:spcBef>
                <a:spcPts val="400"/>
              </a:spcBef>
              <a:spcAft>
                <a:spcPts val="0"/>
              </a:spcAft>
              <a:buSzPts val="2400"/>
              <a:buChar char="●"/>
            </a:pPr>
            <a:r>
              <a:rPr lang="en" sz="2400"/>
              <a:t>Wait for sensory cues to determine where to go</a:t>
            </a:r>
            <a:endParaRPr sz="2400"/>
          </a:p>
        </p:txBody>
      </p:sp>
      <p:pic>
        <p:nvPicPr>
          <p:cNvPr descr="C:\Users\mark\Desktop\alighting 2.jpg" id="380" name="Google Shape;380;p53"/>
          <p:cNvPicPr preferRelativeResize="0"/>
          <p:nvPr/>
        </p:nvPicPr>
        <p:blipFill rotWithShape="1">
          <a:blip r:embed="rId3">
            <a:alphaModFix/>
          </a:blip>
          <a:srcRect b="0" l="0" r="0" t="0"/>
          <a:stretch/>
        </p:blipFill>
        <p:spPr>
          <a:xfrm>
            <a:off x="5410200" y="1529725"/>
            <a:ext cx="3091721" cy="2057400"/>
          </a:xfrm>
          <a:prstGeom prst="rect">
            <a:avLst/>
          </a:prstGeom>
          <a:noFill/>
          <a:ln>
            <a:noFill/>
          </a:ln>
        </p:spPr>
      </p:pic>
      <p:pic>
        <p:nvPicPr>
          <p:cNvPr descr="C:\Users\mark\Desktop\alighting 1.jpg" id="381" name="Google Shape;381;p53"/>
          <p:cNvPicPr preferRelativeResize="0"/>
          <p:nvPr/>
        </p:nvPicPr>
        <p:blipFill rotWithShape="1">
          <a:blip r:embed="rId4">
            <a:alphaModFix/>
          </a:blip>
          <a:srcRect b="0" l="0" r="0" t="0"/>
          <a:stretch/>
        </p:blipFill>
        <p:spPr>
          <a:xfrm>
            <a:off x="5410200" y="3737300"/>
            <a:ext cx="3091721" cy="2057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54"/>
          <p:cNvSpPr txBox="1"/>
          <p:nvPr>
            <p:ph type="title"/>
          </p:nvPr>
        </p:nvSpPr>
        <p:spPr>
          <a:xfrm>
            <a:off x="311700" y="421225"/>
            <a:ext cx="48999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What are the sensory cues?</a:t>
            </a:r>
            <a:endParaRPr sz="3600">
              <a:solidFill>
                <a:srgbClr val="006600"/>
              </a:solidFill>
              <a:latin typeface="Oswald"/>
              <a:ea typeface="Oswald"/>
              <a:cs typeface="Oswald"/>
              <a:sym typeface="Oswald"/>
            </a:endParaRPr>
          </a:p>
        </p:txBody>
      </p:sp>
      <p:sp>
        <p:nvSpPr>
          <p:cNvPr id="387" name="Google Shape;387;p54"/>
          <p:cNvSpPr txBox="1"/>
          <p:nvPr>
            <p:ph idx="1" type="body"/>
          </p:nvPr>
        </p:nvSpPr>
        <p:spPr>
          <a:xfrm>
            <a:off x="311700" y="1633625"/>
            <a:ext cx="4899900" cy="4472100"/>
          </a:xfrm>
          <a:prstGeom prst="rect">
            <a:avLst/>
          </a:prstGeom>
          <a:noFill/>
          <a:ln>
            <a:noFill/>
          </a:ln>
        </p:spPr>
        <p:txBody>
          <a:bodyPr anchorCtr="0" anchor="t" bIns="45700" lIns="91425" spcFirstLastPara="1" rIns="91425" wrap="square" tIns="45700">
            <a:noAutofit/>
          </a:bodyPr>
          <a:lstStyle/>
          <a:p>
            <a:pPr indent="-367284" lvl="0" marL="342900" rtl="0" algn="l">
              <a:lnSpc>
                <a:spcPct val="80000"/>
              </a:lnSpc>
              <a:spcBef>
                <a:spcPts val="0"/>
              </a:spcBef>
              <a:spcAft>
                <a:spcPts val="0"/>
              </a:spcAft>
              <a:buSzPts val="2400"/>
              <a:buChar char="●"/>
            </a:pPr>
            <a:r>
              <a:rPr lang="en" sz="2400"/>
              <a:t>Visual (movement, color, shape, etc.)</a:t>
            </a:r>
            <a:br>
              <a:rPr lang="en" sz="2400"/>
            </a:br>
            <a:endParaRPr sz="2400"/>
          </a:p>
          <a:p>
            <a:pPr indent="-367284" lvl="0" marL="342900" rtl="0" algn="l">
              <a:lnSpc>
                <a:spcPct val="80000"/>
              </a:lnSpc>
              <a:spcBef>
                <a:spcPts val="448"/>
              </a:spcBef>
              <a:spcAft>
                <a:spcPts val="0"/>
              </a:spcAft>
              <a:buSzPts val="2400"/>
              <a:buChar char="●"/>
            </a:pPr>
            <a:r>
              <a:rPr lang="en" sz="2400"/>
              <a:t>Scents (body odors, carbon dioxide, perfumes, etc.)</a:t>
            </a:r>
            <a:br>
              <a:rPr lang="en" sz="2400"/>
            </a:br>
            <a:endParaRPr sz="2400"/>
          </a:p>
          <a:p>
            <a:pPr indent="-367284" lvl="0" marL="342900" rtl="0" algn="l">
              <a:lnSpc>
                <a:spcPct val="80000"/>
              </a:lnSpc>
              <a:spcBef>
                <a:spcPts val="448"/>
              </a:spcBef>
              <a:spcAft>
                <a:spcPts val="0"/>
              </a:spcAft>
              <a:buSzPts val="2400"/>
              <a:buChar char="●"/>
            </a:pPr>
            <a:r>
              <a:rPr lang="en" sz="2400"/>
              <a:t>Temperature (warm bodies, heat sources, etc.)</a:t>
            </a:r>
            <a:br>
              <a:rPr lang="en" sz="2400"/>
            </a:br>
            <a:endParaRPr sz="2400"/>
          </a:p>
          <a:p>
            <a:pPr indent="-367284" lvl="0" marL="342900" rtl="0" algn="l">
              <a:lnSpc>
                <a:spcPct val="80000"/>
              </a:lnSpc>
              <a:spcBef>
                <a:spcPts val="448"/>
              </a:spcBef>
              <a:spcAft>
                <a:spcPts val="0"/>
              </a:spcAft>
              <a:buSzPts val="2400"/>
              <a:buChar char="●"/>
            </a:pPr>
            <a:r>
              <a:rPr lang="en" sz="2400"/>
              <a:t>Light (artificial lights, fires, etc.)</a:t>
            </a:r>
            <a:br>
              <a:rPr lang="en" sz="2400"/>
            </a:br>
            <a:endParaRPr sz="2400"/>
          </a:p>
          <a:p>
            <a:pPr indent="-367284" lvl="0" marL="342900" rtl="0" algn="l">
              <a:lnSpc>
                <a:spcPct val="80000"/>
              </a:lnSpc>
              <a:spcBef>
                <a:spcPts val="448"/>
              </a:spcBef>
              <a:spcAft>
                <a:spcPts val="0"/>
              </a:spcAft>
              <a:buSzPts val="2400"/>
              <a:buChar char="●"/>
            </a:pPr>
            <a:r>
              <a:rPr lang="en" sz="2400"/>
              <a:t>Attractant &amp; Disruption research is ongoing</a:t>
            </a:r>
            <a:endParaRPr sz="2400"/>
          </a:p>
          <a:p>
            <a:pPr indent="-214884" lvl="0" marL="342900" rtl="0" algn="l">
              <a:lnSpc>
                <a:spcPct val="80000"/>
              </a:lnSpc>
              <a:spcBef>
                <a:spcPts val="448"/>
              </a:spcBef>
              <a:spcAft>
                <a:spcPts val="0"/>
              </a:spcAft>
              <a:buSzPts val="2016"/>
              <a:buNone/>
            </a:pPr>
            <a:r>
              <a:t/>
            </a:r>
            <a:endParaRPr sz="2400"/>
          </a:p>
        </p:txBody>
      </p:sp>
      <p:pic>
        <p:nvPicPr>
          <p:cNvPr descr="C:\Users\mark\Desktop\mosquitoes covering legs.jpg" id="388" name="Google Shape;388;p54"/>
          <p:cNvPicPr preferRelativeResize="0"/>
          <p:nvPr/>
        </p:nvPicPr>
        <p:blipFill rotWithShape="1">
          <a:blip r:embed="rId3">
            <a:alphaModFix/>
          </a:blip>
          <a:srcRect b="0" l="0" r="0" t="0"/>
          <a:stretch/>
        </p:blipFill>
        <p:spPr>
          <a:xfrm>
            <a:off x="5285075" y="421225"/>
            <a:ext cx="3547225" cy="5320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31"/>
          <p:cNvSpPr txBox="1"/>
          <p:nvPr>
            <p:ph type="title"/>
          </p:nvPr>
        </p:nvSpPr>
        <p:spPr>
          <a:xfrm>
            <a:off x="311700" y="274433"/>
            <a:ext cx="8520600" cy="1108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525B13"/>
              </a:buClr>
              <a:buSzPts val="3200"/>
              <a:buFont typeface="Arial"/>
              <a:buNone/>
            </a:pPr>
            <a:r>
              <a:rPr lang="en" sz="3600">
                <a:solidFill>
                  <a:srgbClr val="006600"/>
                </a:solidFill>
                <a:latin typeface="Oswald"/>
                <a:ea typeface="Oswald"/>
                <a:cs typeface="Oswald"/>
                <a:sym typeface="Oswald"/>
              </a:rPr>
              <a:t>Mosquitoes – Our Biggest Enemy</a:t>
            </a:r>
            <a:endParaRPr sz="3600">
              <a:solidFill>
                <a:srgbClr val="006600"/>
              </a:solidFill>
              <a:latin typeface="Oswald"/>
              <a:ea typeface="Oswald"/>
              <a:cs typeface="Oswald"/>
              <a:sym typeface="Oswald"/>
            </a:endParaRPr>
          </a:p>
        </p:txBody>
      </p:sp>
      <p:pic>
        <p:nvPicPr>
          <p:cNvPr id="153" name="Google Shape;153;p31" title="Points scored"/>
          <p:cNvPicPr preferRelativeResize="0"/>
          <p:nvPr/>
        </p:nvPicPr>
        <p:blipFill>
          <a:blip r:embed="rId3">
            <a:alphaModFix/>
          </a:blip>
          <a:stretch>
            <a:fillRect/>
          </a:stretch>
        </p:blipFill>
        <p:spPr>
          <a:xfrm>
            <a:off x="886088" y="1556800"/>
            <a:ext cx="7371825" cy="43648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2"/>
          <p:cNvSpPr txBox="1"/>
          <p:nvPr/>
        </p:nvSpPr>
        <p:spPr>
          <a:xfrm>
            <a:off x="1371600" y="1295400"/>
            <a:ext cx="184200" cy="100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t/>
            </a:r>
            <a:endParaRPr sz="2800">
              <a:solidFill>
                <a:srgbClr val="006600"/>
              </a:solidFill>
              <a:latin typeface="Arial"/>
              <a:ea typeface="Arial"/>
              <a:cs typeface="Arial"/>
              <a:sym typeface="Arial"/>
            </a:endParaRPr>
          </a:p>
        </p:txBody>
      </p:sp>
      <p:sp>
        <p:nvSpPr>
          <p:cNvPr id="160" name="Google Shape;160;p32"/>
          <p:cNvSpPr txBox="1"/>
          <p:nvPr>
            <p:ph type="title"/>
          </p:nvPr>
        </p:nvSpPr>
        <p:spPr>
          <a:xfrm>
            <a:off x="311700" y="421233"/>
            <a:ext cx="85206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MMCD Governance</a:t>
            </a:r>
            <a:endParaRPr>
              <a:solidFill>
                <a:srgbClr val="006600"/>
              </a:solidFill>
              <a:latin typeface="Oswald"/>
              <a:ea typeface="Oswald"/>
              <a:cs typeface="Oswald"/>
              <a:sym typeface="Oswald"/>
            </a:endParaRPr>
          </a:p>
        </p:txBody>
      </p:sp>
      <p:pic>
        <p:nvPicPr>
          <p:cNvPr id="161" name="Google Shape;161;p32"/>
          <p:cNvPicPr preferRelativeResize="0"/>
          <p:nvPr/>
        </p:nvPicPr>
        <p:blipFill>
          <a:blip r:embed="rId3">
            <a:alphaModFix/>
          </a:blip>
          <a:stretch>
            <a:fillRect/>
          </a:stretch>
        </p:blipFill>
        <p:spPr>
          <a:xfrm>
            <a:off x="4818300" y="1669549"/>
            <a:ext cx="4014000" cy="4014000"/>
          </a:xfrm>
          <a:prstGeom prst="rect">
            <a:avLst/>
          </a:prstGeom>
          <a:noFill/>
          <a:ln>
            <a:noFill/>
          </a:ln>
        </p:spPr>
      </p:pic>
      <p:sp>
        <p:nvSpPr>
          <p:cNvPr id="162" name="Google Shape;162;p32"/>
          <p:cNvSpPr txBox="1"/>
          <p:nvPr>
            <p:ph idx="1" type="body"/>
          </p:nvPr>
        </p:nvSpPr>
        <p:spPr>
          <a:xfrm>
            <a:off x="311700" y="1633625"/>
            <a:ext cx="5927700" cy="4472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160"/>
              <a:buChar char="●"/>
            </a:pPr>
            <a:r>
              <a:rPr lang="en" sz="2400"/>
              <a:t>Established in state statutes in 1958</a:t>
            </a:r>
            <a:endParaRPr/>
          </a:p>
          <a:p>
            <a:pPr indent="-342900" lvl="0" marL="342900" rtl="0" algn="l">
              <a:spcBef>
                <a:spcPts val="480"/>
              </a:spcBef>
              <a:spcAft>
                <a:spcPts val="0"/>
              </a:spcAft>
              <a:buSzPts val="2160"/>
              <a:buChar char="●"/>
            </a:pPr>
            <a:r>
              <a:rPr lang="en" sz="2400"/>
              <a:t>Governed by a board of 18 elected County Commissioners</a:t>
            </a:r>
            <a:endParaRPr/>
          </a:p>
          <a:p>
            <a:pPr indent="-342900" lvl="0" marL="342900" rtl="0" algn="l">
              <a:spcBef>
                <a:spcPts val="480"/>
              </a:spcBef>
              <a:spcAft>
                <a:spcPts val="0"/>
              </a:spcAft>
              <a:buSzPts val="2160"/>
              <a:buChar char="●"/>
            </a:pPr>
            <a:r>
              <a:rPr lang="en" sz="2400"/>
              <a:t>2,900 square mile service area</a:t>
            </a:r>
            <a:endParaRPr/>
          </a:p>
          <a:p>
            <a:pPr indent="-342900" lvl="0" marL="342900" rtl="0" algn="l">
              <a:spcBef>
                <a:spcPts val="480"/>
              </a:spcBef>
              <a:spcAft>
                <a:spcPts val="0"/>
              </a:spcAft>
              <a:buSzPts val="2160"/>
              <a:buChar char="●"/>
            </a:pPr>
            <a:r>
              <a:rPr lang="en" sz="2400"/>
              <a:t>Population 3,010,000</a:t>
            </a:r>
            <a:endParaRPr/>
          </a:p>
          <a:p>
            <a:pPr indent="-342900" lvl="0" marL="342900" rtl="0" algn="l">
              <a:spcBef>
                <a:spcPts val="480"/>
              </a:spcBef>
              <a:spcAft>
                <a:spcPts val="0"/>
              </a:spcAft>
              <a:buSzPts val="2160"/>
              <a:buChar char="●"/>
            </a:pPr>
            <a:r>
              <a:rPr lang="en" sz="2400"/>
              <a:t>70,000 wetland habitats</a:t>
            </a:r>
            <a:endParaRPr/>
          </a:p>
          <a:p>
            <a:pPr indent="-342900" lvl="0" marL="342900" rtl="0" algn="l">
              <a:spcBef>
                <a:spcPts val="480"/>
              </a:spcBef>
              <a:spcAft>
                <a:spcPts val="0"/>
              </a:spcAft>
              <a:buSzPts val="2160"/>
              <a:buChar char="●"/>
            </a:pPr>
            <a:r>
              <a:rPr lang="en" sz="2400"/>
              <a:t>30,000 woodland habitats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3"/>
          <p:cNvSpPr txBox="1"/>
          <p:nvPr>
            <p:ph type="title"/>
          </p:nvPr>
        </p:nvSpPr>
        <p:spPr>
          <a:xfrm>
            <a:off x="311700" y="421233"/>
            <a:ext cx="85206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Mosquito Biology</a:t>
            </a:r>
            <a:endParaRPr>
              <a:solidFill>
                <a:srgbClr val="006600"/>
              </a:solidFill>
              <a:latin typeface="Oswald"/>
              <a:ea typeface="Oswald"/>
              <a:cs typeface="Oswald"/>
              <a:sym typeface="Oswald"/>
            </a:endParaRPr>
          </a:p>
        </p:txBody>
      </p:sp>
      <p:sp>
        <p:nvSpPr>
          <p:cNvPr id="168" name="Google Shape;168;p33"/>
          <p:cNvSpPr txBox="1"/>
          <p:nvPr>
            <p:ph idx="1" type="body"/>
          </p:nvPr>
        </p:nvSpPr>
        <p:spPr>
          <a:xfrm>
            <a:off x="311700" y="1633631"/>
            <a:ext cx="8520600" cy="1108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160"/>
              <a:buChar char="●"/>
            </a:pPr>
            <a:r>
              <a:rPr lang="en" sz="2400"/>
              <a:t>Eggs laid individually on moist soil (</a:t>
            </a:r>
            <a:r>
              <a:rPr i="1" lang="en" sz="2400"/>
              <a:t>Aedes </a:t>
            </a:r>
            <a:r>
              <a:rPr lang="en" sz="2400"/>
              <a:t>species)</a:t>
            </a:r>
            <a:endParaRPr/>
          </a:p>
          <a:p>
            <a:pPr indent="-342900" lvl="0" marL="342900" rtl="0" algn="l">
              <a:spcBef>
                <a:spcPts val="480"/>
              </a:spcBef>
              <a:spcAft>
                <a:spcPts val="0"/>
              </a:spcAft>
              <a:buSzPts val="2160"/>
              <a:buChar char="●"/>
            </a:pPr>
            <a:r>
              <a:rPr lang="en" sz="2400"/>
              <a:t>Eggs laid in a raft on the waters surface (</a:t>
            </a:r>
            <a:r>
              <a:rPr i="1" lang="en" sz="2400"/>
              <a:t>Culex</a:t>
            </a:r>
            <a:r>
              <a:rPr lang="en" sz="2400"/>
              <a:t> species)</a:t>
            </a:r>
            <a:endParaRPr/>
          </a:p>
          <a:p>
            <a:pPr indent="-342900" lvl="0" marL="342900" rtl="0" algn="l">
              <a:spcBef>
                <a:spcPts val="480"/>
              </a:spcBef>
              <a:spcAft>
                <a:spcPts val="0"/>
              </a:spcAft>
              <a:buSzPts val="2160"/>
              <a:buFont typeface="Arial"/>
              <a:buNone/>
            </a:pPr>
            <a:r>
              <a:t/>
            </a:r>
            <a:endParaRPr sz="2400"/>
          </a:p>
        </p:txBody>
      </p:sp>
      <p:pic>
        <p:nvPicPr>
          <p:cNvPr descr="lifecycl" id="169" name="Google Shape;169;p33"/>
          <p:cNvPicPr preferRelativeResize="0"/>
          <p:nvPr/>
        </p:nvPicPr>
        <p:blipFill rotWithShape="1">
          <a:blip r:embed="rId3">
            <a:alphaModFix/>
          </a:blip>
          <a:srcRect b="0" l="0" r="0" t="0"/>
          <a:stretch/>
        </p:blipFill>
        <p:spPr>
          <a:xfrm>
            <a:off x="1310075" y="2742125"/>
            <a:ext cx="6523849" cy="3170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4"/>
          <p:cNvSpPr txBox="1"/>
          <p:nvPr/>
        </p:nvSpPr>
        <p:spPr>
          <a:xfrm>
            <a:off x="1371600" y="1295400"/>
            <a:ext cx="184200" cy="100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t/>
            </a:r>
            <a:endParaRPr sz="2400">
              <a:solidFill>
                <a:srgbClr val="006600"/>
              </a:solidFill>
              <a:latin typeface="Arial"/>
              <a:ea typeface="Arial"/>
              <a:cs typeface="Arial"/>
              <a:sym typeface="Arial"/>
            </a:endParaRPr>
          </a:p>
        </p:txBody>
      </p:sp>
      <p:sp>
        <p:nvSpPr>
          <p:cNvPr id="176" name="Google Shape;176;p34"/>
          <p:cNvSpPr/>
          <p:nvPr/>
        </p:nvSpPr>
        <p:spPr>
          <a:xfrm>
            <a:off x="1447800" y="1828800"/>
            <a:ext cx="6161100" cy="70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Arial"/>
              <a:ea typeface="Arial"/>
              <a:cs typeface="Arial"/>
              <a:sym typeface="Arial"/>
            </a:endParaRPr>
          </a:p>
        </p:txBody>
      </p:sp>
      <p:sp>
        <p:nvSpPr>
          <p:cNvPr id="177" name="Google Shape;177;p34"/>
          <p:cNvSpPr txBox="1"/>
          <p:nvPr>
            <p:ph type="title"/>
          </p:nvPr>
        </p:nvSpPr>
        <p:spPr>
          <a:xfrm>
            <a:off x="311700" y="421233"/>
            <a:ext cx="85206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Egg Laying</a:t>
            </a:r>
            <a:endParaRPr sz="3600">
              <a:solidFill>
                <a:srgbClr val="006600"/>
              </a:solidFill>
              <a:latin typeface="Oswald"/>
              <a:ea typeface="Oswald"/>
              <a:cs typeface="Oswald"/>
              <a:sym typeface="Oswald"/>
            </a:endParaRPr>
          </a:p>
        </p:txBody>
      </p:sp>
      <p:pic>
        <p:nvPicPr>
          <p:cNvPr descr="culexpic" id="178" name="Google Shape;178;p34"/>
          <p:cNvPicPr preferRelativeResize="0"/>
          <p:nvPr/>
        </p:nvPicPr>
        <p:blipFill rotWithShape="1">
          <a:blip r:embed="rId3">
            <a:alphaModFix/>
          </a:blip>
          <a:srcRect b="0" l="0" r="0" t="0"/>
          <a:stretch/>
        </p:blipFill>
        <p:spPr>
          <a:xfrm>
            <a:off x="4800600" y="2209800"/>
            <a:ext cx="4038600" cy="2917824"/>
          </a:xfrm>
          <a:prstGeom prst="rect">
            <a:avLst/>
          </a:prstGeom>
          <a:noFill/>
          <a:ln>
            <a:noFill/>
          </a:ln>
        </p:spPr>
      </p:pic>
      <p:pic>
        <p:nvPicPr>
          <p:cNvPr id="179" name="Google Shape;179;p34" title="egg depositing.mpg">
            <a:hlinkClick r:id="rId4"/>
          </p:cNvPr>
          <p:cNvPicPr preferRelativeResize="0"/>
          <p:nvPr/>
        </p:nvPicPr>
        <p:blipFill>
          <a:blip r:embed="rId5">
            <a:alphaModFix/>
          </a:blip>
          <a:stretch>
            <a:fillRect/>
          </a:stretch>
        </p:blipFill>
        <p:spPr>
          <a:xfrm>
            <a:off x="311700" y="2209800"/>
            <a:ext cx="4261719" cy="291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5"/>
          <p:cNvSpPr txBox="1"/>
          <p:nvPr/>
        </p:nvSpPr>
        <p:spPr>
          <a:xfrm>
            <a:off x="1371600" y="1295400"/>
            <a:ext cx="184200" cy="100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t/>
            </a:r>
            <a:endParaRPr sz="2400">
              <a:solidFill>
                <a:srgbClr val="006600"/>
              </a:solidFill>
              <a:latin typeface="Arial"/>
              <a:ea typeface="Arial"/>
              <a:cs typeface="Arial"/>
              <a:sym typeface="Arial"/>
            </a:endParaRPr>
          </a:p>
        </p:txBody>
      </p:sp>
      <p:sp>
        <p:nvSpPr>
          <p:cNvPr id="186" name="Google Shape;186;p35"/>
          <p:cNvSpPr/>
          <p:nvPr/>
        </p:nvSpPr>
        <p:spPr>
          <a:xfrm>
            <a:off x="652150" y="2006925"/>
            <a:ext cx="4569900" cy="70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400">
                <a:latin typeface="Open Sans"/>
                <a:ea typeface="Open Sans"/>
                <a:cs typeface="Open Sans"/>
                <a:sym typeface="Open Sans"/>
              </a:rPr>
              <a:t>4 growth stages</a:t>
            </a:r>
            <a:endParaRPr sz="2400">
              <a:latin typeface="Open Sans"/>
              <a:ea typeface="Open Sans"/>
              <a:cs typeface="Open Sans"/>
              <a:sym typeface="Open Sans"/>
            </a:endParaRPr>
          </a:p>
          <a:p>
            <a:pPr indent="0" lvl="0" marL="0" marR="0" rtl="0" algn="ctr">
              <a:spcBef>
                <a:spcPts val="0"/>
              </a:spcBef>
              <a:spcAft>
                <a:spcPts val="0"/>
              </a:spcAft>
              <a:buNone/>
            </a:pPr>
            <a:r>
              <a:rPr lang="en" sz="2400">
                <a:latin typeface="Open Sans"/>
                <a:ea typeface="Open Sans"/>
                <a:cs typeface="Open Sans"/>
                <a:sym typeface="Open Sans"/>
              </a:rPr>
              <a:t>called “instars”</a:t>
            </a:r>
            <a:endParaRPr sz="2400">
              <a:latin typeface="Open Sans"/>
              <a:ea typeface="Open Sans"/>
              <a:cs typeface="Open Sans"/>
              <a:sym typeface="Open Sans"/>
            </a:endParaRPr>
          </a:p>
        </p:txBody>
      </p:sp>
      <p:sp>
        <p:nvSpPr>
          <p:cNvPr id="187" name="Google Shape;187;p35"/>
          <p:cNvSpPr txBox="1"/>
          <p:nvPr>
            <p:ph type="title"/>
          </p:nvPr>
        </p:nvSpPr>
        <p:spPr>
          <a:xfrm>
            <a:off x="311700" y="421233"/>
            <a:ext cx="85206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Larvae</a:t>
            </a:r>
            <a:endParaRPr sz="3600">
              <a:solidFill>
                <a:srgbClr val="006600"/>
              </a:solidFill>
              <a:latin typeface="Oswald"/>
              <a:ea typeface="Oswald"/>
              <a:cs typeface="Oswald"/>
              <a:sym typeface="Oswald"/>
            </a:endParaRPr>
          </a:p>
        </p:txBody>
      </p:sp>
      <p:pic>
        <p:nvPicPr>
          <p:cNvPr id="188" name="Google Shape;188;p35" title="margaret larva.mpg">
            <a:hlinkClick r:id="rId3"/>
          </p:cNvPr>
          <p:cNvPicPr preferRelativeResize="0"/>
          <p:nvPr/>
        </p:nvPicPr>
        <p:blipFill>
          <a:blip r:embed="rId4">
            <a:alphaModFix/>
          </a:blip>
          <a:stretch>
            <a:fillRect/>
          </a:stretch>
        </p:blipFill>
        <p:spPr>
          <a:xfrm>
            <a:off x="5391400" y="1295400"/>
            <a:ext cx="3440900" cy="2355850"/>
          </a:xfrm>
          <a:prstGeom prst="rect">
            <a:avLst/>
          </a:prstGeom>
          <a:noFill/>
          <a:ln>
            <a:noFill/>
          </a:ln>
        </p:spPr>
      </p:pic>
      <p:pic>
        <p:nvPicPr>
          <p:cNvPr id="189" name="Google Shape;189;p35" title="received_2367990243280888.mp4">
            <a:hlinkClick r:id="rId5"/>
          </p:cNvPr>
          <p:cNvPicPr preferRelativeResize="0"/>
          <p:nvPr/>
        </p:nvPicPr>
        <p:blipFill>
          <a:blip r:embed="rId6">
            <a:alphaModFix/>
          </a:blip>
          <a:stretch>
            <a:fillRect/>
          </a:stretch>
        </p:blipFill>
        <p:spPr>
          <a:xfrm>
            <a:off x="391875" y="3529100"/>
            <a:ext cx="5177651" cy="2912425"/>
          </a:xfrm>
          <a:prstGeom prst="rect">
            <a:avLst/>
          </a:prstGeom>
          <a:noFill/>
          <a:ln>
            <a:noFill/>
          </a:ln>
        </p:spPr>
      </p:pic>
      <p:sp>
        <p:nvSpPr>
          <p:cNvPr id="190" name="Google Shape;190;p35"/>
          <p:cNvSpPr txBox="1"/>
          <p:nvPr/>
        </p:nvSpPr>
        <p:spPr>
          <a:xfrm>
            <a:off x="6092500" y="4142050"/>
            <a:ext cx="2739900" cy="70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Open Sans"/>
                <a:ea typeface="Open Sans"/>
                <a:cs typeface="Open Sans"/>
                <a:sym typeface="Open Sans"/>
              </a:rPr>
              <a:t>Larval stage lasts 4-14 days.</a:t>
            </a:r>
            <a:endParaRPr sz="24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6"/>
          <p:cNvSpPr txBox="1"/>
          <p:nvPr/>
        </p:nvSpPr>
        <p:spPr>
          <a:xfrm>
            <a:off x="1371600" y="1295400"/>
            <a:ext cx="184200" cy="100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t/>
            </a:r>
            <a:endParaRPr sz="2400">
              <a:solidFill>
                <a:srgbClr val="006600"/>
              </a:solidFill>
              <a:latin typeface="Arial"/>
              <a:ea typeface="Arial"/>
              <a:cs typeface="Arial"/>
              <a:sym typeface="Arial"/>
            </a:endParaRPr>
          </a:p>
        </p:txBody>
      </p:sp>
      <p:sp>
        <p:nvSpPr>
          <p:cNvPr id="197" name="Google Shape;197;p36"/>
          <p:cNvSpPr/>
          <p:nvPr/>
        </p:nvSpPr>
        <p:spPr>
          <a:xfrm>
            <a:off x="1447800" y="1828800"/>
            <a:ext cx="6161100" cy="70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Arial"/>
              <a:ea typeface="Arial"/>
              <a:cs typeface="Arial"/>
              <a:sym typeface="Arial"/>
            </a:endParaRPr>
          </a:p>
        </p:txBody>
      </p:sp>
      <p:sp>
        <p:nvSpPr>
          <p:cNvPr id="198" name="Google Shape;198;p36"/>
          <p:cNvSpPr txBox="1"/>
          <p:nvPr>
            <p:ph type="title"/>
          </p:nvPr>
        </p:nvSpPr>
        <p:spPr>
          <a:xfrm>
            <a:off x="311700" y="421233"/>
            <a:ext cx="85206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Pupae</a:t>
            </a:r>
            <a:endParaRPr sz="3600">
              <a:solidFill>
                <a:srgbClr val="006600"/>
              </a:solidFill>
              <a:latin typeface="Oswald"/>
              <a:ea typeface="Oswald"/>
              <a:cs typeface="Oswald"/>
              <a:sym typeface="Oswald"/>
            </a:endParaRPr>
          </a:p>
        </p:txBody>
      </p:sp>
      <p:pic>
        <p:nvPicPr>
          <p:cNvPr id="199" name="Google Shape;199;p36" title="margaret pupa.mpg">
            <a:hlinkClick r:id="rId3"/>
          </p:cNvPr>
          <p:cNvPicPr preferRelativeResize="0"/>
          <p:nvPr/>
        </p:nvPicPr>
        <p:blipFill>
          <a:blip r:embed="rId4">
            <a:alphaModFix/>
          </a:blip>
          <a:stretch>
            <a:fillRect/>
          </a:stretch>
        </p:blipFill>
        <p:spPr>
          <a:xfrm>
            <a:off x="311700" y="1913099"/>
            <a:ext cx="4146475" cy="2838925"/>
          </a:xfrm>
          <a:prstGeom prst="rect">
            <a:avLst/>
          </a:prstGeom>
          <a:noFill/>
          <a:ln>
            <a:noFill/>
          </a:ln>
        </p:spPr>
      </p:pic>
      <p:pic>
        <p:nvPicPr>
          <p:cNvPr id="200" name="Google Shape;200;p36" title="mosquito emerging.mpg">
            <a:hlinkClick r:id="rId5"/>
          </p:cNvPr>
          <p:cNvPicPr preferRelativeResize="0"/>
          <p:nvPr/>
        </p:nvPicPr>
        <p:blipFill>
          <a:blip r:embed="rId6">
            <a:alphaModFix/>
          </a:blip>
          <a:stretch>
            <a:fillRect/>
          </a:stretch>
        </p:blipFill>
        <p:spPr>
          <a:xfrm>
            <a:off x="4685825" y="1913100"/>
            <a:ext cx="4146475" cy="28389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7"/>
          <p:cNvSpPr/>
          <p:nvPr/>
        </p:nvSpPr>
        <p:spPr>
          <a:xfrm>
            <a:off x="838200" y="4997450"/>
            <a:ext cx="2514600" cy="9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CC"/>
              </a:buClr>
              <a:buSzPts val="2100"/>
              <a:buFont typeface="Arial"/>
              <a:buNone/>
            </a:pPr>
            <a:r>
              <a:rPr lang="en" sz="2800">
                <a:solidFill>
                  <a:schemeClr val="dk1"/>
                </a:solidFill>
                <a:latin typeface="Open Sans"/>
                <a:ea typeface="Open Sans"/>
                <a:cs typeface="Open Sans"/>
                <a:sym typeface="Open Sans"/>
              </a:rPr>
              <a:t>General Life Expectancy:</a:t>
            </a:r>
            <a:endParaRPr>
              <a:latin typeface="Open Sans"/>
              <a:ea typeface="Open Sans"/>
              <a:cs typeface="Open Sans"/>
              <a:sym typeface="Open Sans"/>
            </a:endParaRPr>
          </a:p>
        </p:txBody>
      </p:sp>
      <p:sp>
        <p:nvSpPr>
          <p:cNvPr id="207" name="Google Shape;207;p37"/>
          <p:cNvSpPr/>
          <p:nvPr/>
        </p:nvSpPr>
        <p:spPr>
          <a:xfrm>
            <a:off x="838200" y="3886200"/>
            <a:ext cx="2402100" cy="52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CC"/>
              </a:buClr>
              <a:buSzPts val="2100"/>
              <a:buFont typeface="Arial"/>
              <a:buNone/>
            </a:pPr>
            <a:r>
              <a:rPr lang="en" sz="2800">
                <a:solidFill>
                  <a:schemeClr val="dk1"/>
                </a:solidFill>
                <a:latin typeface="Open Sans"/>
                <a:ea typeface="Open Sans"/>
                <a:cs typeface="Open Sans"/>
                <a:sym typeface="Open Sans"/>
              </a:rPr>
              <a:t>Food Source:</a:t>
            </a:r>
            <a:endParaRPr>
              <a:latin typeface="Open Sans"/>
              <a:ea typeface="Open Sans"/>
              <a:cs typeface="Open Sans"/>
              <a:sym typeface="Open Sans"/>
            </a:endParaRPr>
          </a:p>
        </p:txBody>
      </p:sp>
      <p:pic>
        <p:nvPicPr>
          <p:cNvPr id="208" name="Google Shape;208;p37"/>
          <p:cNvPicPr preferRelativeResize="0"/>
          <p:nvPr/>
        </p:nvPicPr>
        <p:blipFill rotWithShape="1">
          <a:blip r:embed="rId3">
            <a:alphaModFix/>
          </a:blip>
          <a:srcRect b="0" l="0" r="0" t="0"/>
          <a:stretch/>
        </p:blipFill>
        <p:spPr>
          <a:xfrm>
            <a:off x="3886200" y="3657600"/>
            <a:ext cx="1752600" cy="1193800"/>
          </a:xfrm>
          <a:prstGeom prst="rect">
            <a:avLst/>
          </a:prstGeom>
          <a:noFill/>
          <a:ln>
            <a:noFill/>
          </a:ln>
        </p:spPr>
      </p:pic>
      <p:sp>
        <p:nvSpPr>
          <p:cNvPr id="209" name="Google Shape;209;p37"/>
          <p:cNvSpPr txBox="1"/>
          <p:nvPr/>
        </p:nvSpPr>
        <p:spPr>
          <a:xfrm>
            <a:off x="304800" y="1371600"/>
            <a:ext cx="295200" cy="51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CC"/>
              </a:buClr>
              <a:buSzPts val="4060"/>
              <a:buFont typeface="Noto Sans Symbols"/>
              <a:buNone/>
            </a:pPr>
            <a:r>
              <a:rPr b="0" lang="en" sz="2800">
                <a:solidFill>
                  <a:srgbClr val="FFFFCC"/>
                </a:solidFill>
                <a:latin typeface="Tahoma"/>
                <a:ea typeface="Tahoma"/>
                <a:cs typeface="Tahoma"/>
                <a:sym typeface="Tahoma"/>
              </a:rPr>
              <a:t> </a:t>
            </a:r>
            <a:endParaRPr b="0" sz="2800">
              <a:solidFill>
                <a:schemeClr val="dk1"/>
              </a:solidFill>
              <a:latin typeface="Tahoma"/>
              <a:ea typeface="Tahoma"/>
              <a:cs typeface="Tahoma"/>
              <a:sym typeface="Tahoma"/>
            </a:endParaRPr>
          </a:p>
        </p:txBody>
      </p:sp>
      <p:sp>
        <p:nvSpPr>
          <p:cNvPr id="210" name="Google Shape;210;p37"/>
          <p:cNvSpPr txBox="1"/>
          <p:nvPr>
            <p:ph type="title"/>
          </p:nvPr>
        </p:nvSpPr>
        <p:spPr>
          <a:xfrm>
            <a:off x="311700" y="186908"/>
            <a:ext cx="8520600" cy="110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600">
                <a:solidFill>
                  <a:srgbClr val="006600"/>
                </a:solidFill>
                <a:latin typeface="Oswald"/>
                <a:ea typeface="Oswald"/>
                <a:cs typeface="Oswald"/>
                <a:sym typeface="Oswald"/>
              </a:rPr>
              <a:t>Adult Mosquitoes</a:t>
            </a:r>
            <a:endParaRPr sz="3600">
              <a:solidFill>
                <a:srgbClr val="006600"/>
              </a:solidFill>
              <a:latin typeface="Oswald"/>
              <a:ea typeface="Oswald"/>
              <a:cs typeface="Oswald"/>
              <a:sym typeface="Oswald"/>
            </a:endParaRPr>
          </a:p>
        </p:txBody>
      </p:sp>
      <p:pic>
        <p:nvPicPr>
          <p:cNvPr descr="male2" id="211" name="Google Shape;211;p37"/>
          <p:cNvPicPr preferRelativeResize="0"/>
          <p:nvPr>
            <p:ph idx="1" type="body"/>
          </p:nvPr>
        </p:nvPicPr>
        <p:blipFill rotWithShape="1">
          <a:blip r:embed="rId4">
            <a:alphaModFix/>
          </a:blip>
          <a:srcRect b="0" l="0" r="0" t="0"/>
          <a:stretch/>
        </p:blipFill>
        <p:spPr>
          <a:xfrm>
            <a:off x="3886950" y="2133600"/>
            <a:ext cx="1721400" cy="1143000"/>
          </a:xfrm>
          <a:prstGeom prst="rect">
            <a:avLst/>
          </a:prstGeom>
          <a:noFill/>
          <a:ln>
            <a:noFill/>
          </a:ln>
        </p:spPr>
      </p:pic>
      <p:pic>
        <p:nvPicPr>
          <p:cNvPr descr="Female ant prob" id="212" name="Google Shape;212;p37"/>
          <p:cNvPicPr preferRelativeResize="0"/>
          <p:nvPr/>
        </p:nvPicPr>
        <p:blipFill rotWithShape="1">
          <a:blip r:embed="rId5">
            <a:alphaModFix/>
          </a:blip>
          <a:srcRect b="0" l="0" r="0" t="0"/>
          <a:stretch/>
        </p:blipFill>
        <p:spPr>
          <a:xfrm>
            <a:off x="6858000" y="2133600"/>
            <a:ext cx="1524000" cy="1143000"/>
          </a:xfrm>
          <a:prstGeom prst="rect">
            <a:avLst/>
          </a:prstGeom>
          <a:noFill/>
          <a:ln>
            <a:noFill/>
          </a:ln>
        </p:spPr>
      </p:pic>
      <p:sp>
        <p:nvSpPr>
          <p:cNvPr id="213" name="Google Shape;213;p37"/>
          <p:cNvSpPr txBox="1"/>
          <p:nvPr/>
        </p:nvSpPr>
        <p:spPr>
          <a:xfrm>
            <a:off x="838200" y="2300288"/>
            <a:ext cx="1828800" cy="51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Open Sans"/>
                <a:ea typeface="Open Sans"/>
                <a:cs typeface="Open Sans"/>
                <a:sym typeface="Open Sans"/>
              </a:rPr>
              <a:t>Anatomy:</a:t>
            </a:r>
            <a:endParaRPr>
              <a:latin typeface="Open Sans"/>
              <a:ea typeface="Open Sans"/>
              <a:cs typeface="Open Sans"/>
              <a:sym typeface="Open Sans"/>
            </a:endParaRPr>
          </a:p>
        </p:txBody>
      </p:sp>
      <p:sp>
        <p:nvSpPr>
          <p:cNvPr id="214" name="Google Shape;214;p37"/>
          <p:cNvSpPr txBox="1"/>
          <p:nvPr/>
        </p:nvSpPr>
        <p:spPr>
          <a:xfrm>
            <a:off x="4038600" y="1295400"/>
            <a:ext cx="1219200" cy="51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Open Sans"/>
                <a:ea typeface="Open Sans"/>
                <a:cs typeface="Open Sans"/>
                <a:sym typeface="Open Sans"/>
              </a:rPr>
              <a:t>MALE</a:t>
            </a:r>
            <a:endParaRPr>
              <a:latin typeface="Open Sans"/>
              <a:ea typeface="Open Sans"/>
              <a:cs typeface="Open Sans"/>
              <a:sym typeface="Open Sans"/>
            </a:endParaRPr>
          </a:p>
        </p:txBody>
      </p:sp>
      <p:sp>
        <p:nvSpPr>
          <p:cNvPr id="215" name="Google Shape;215;p37"/>
          <p:cNvSpPr txBox="1"/>
          <p:nvPr/>
        </p:nvSpPr>
        <p:spPr>
          <a:xfrm>
            <a:off x="6781800" y="1295400"/>
            <a:ext cx="1905000" cy="51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Open Sans"/>
                <a:ea typeface="Open Sans"/>
                <a:cs typeface="Open Sans"/>
                <a:sym typeface="Open Sans"/>
              </a:rPr>
              <a:t>FEMALE</a:t>
            </a:r>
            <a:endParaRPr>
              <a:latin typeface="Open Sans"/>
              <a:ea typeface="Open Sans"/>
              <a:cs typeface="Open Sans"/>
              <a:sym typeface="Open Sans"/>
            </a:endParaRPr>
          </a:p>
        </p:txBody>
      </p:sp>
      <p:sp>
        <p:nvSpPr>
          <p:cNvPr id="216" name="Google Shape;216;p37"/>
          <p:cNvSpPr txBox="1"/>
          <p:nvPr/>
        </p:nvSpPr>
        <p:spPr>
          <a:xfrm>
            <a:off x="3962400" y="5181600"/>
            <a:ext cx="1905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Open Sans"/>
                <a:ea typeface="Open Sans"/>
                <a:cs typeface="Open Sans"/>
                <a:sym typeface="Open Sans"/>
              </a:rPr>
              <a:t>10-20 days</a:t>
            </a:r>
            <a:endParaRPr>
              <a:latin typeface="Open Sans"/>
              <a:ea typeface="Open Sans"/>
              <a:cs typeface="Open Sans"/>
              <a:sym typeface="Open Sans"/>
            </a:endParaRPr>
          </a:p>
        </p:txBody>
      </p:sp>
      <p:sp>
        <p:nvSpPr>
          <p:cNvPr id="217" name="Google Shape;217;p37"/>
          <p:cNvSpPr txBox="1"/>
          <p:nvPr/>
        </p:nvSpPr>
        <p:spPr>
          <a:xfrm>
            <a:off x="6705600" y="5045075"/>
            <a:ext cx="1905000" cy="830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400">
                <a:solidFill>
                  <a:schemeClr val="dk1"/>
                </a:solidFill>
                <a:latin typeface="Open Sans"/>
                <a:ea typeface="Open Sans"/>
                <a:cs typeface="Open Sans"/>
                <a:sym typeface="Open Sans"/>
              </a:rPr>
              <a:t>Up to </a:t>
            </a:r>
            <a:endParaRPr>
              <a:latin typeface="Open Sans"/>
              <a:ea typeface="Open Sans"/>
              <a:cs typeface="Open Sans"/>
              <a:sym typeface="Open Sans"/>
            </a:endParaRPr>
          </a:p>
          <a:p>
            <a:pPr indent="0" lvl="0" marL="0" marR="0" rtl="0" algn="ctr">
              <a:spcBef>
                <a:spcPts val="0"/>
              </a:spcBef>
              <a:spcAft>
                <a:spcPts val="0"/>
              </a:spcAft>
              <a:buNone/>
            </a:pPr>
            <a:r>
              <a:rPr lang="en" sz="2400">
                <a:solidFill>
                  <a:schemeClr val="dk1"/>
                </a:solidFill>
                <a:latin typeface="Open Sans"/>
                <a:ea typeface="Open Sans"/>
                <a:cs typeface="Open Sans"/>
                <a:sym typeface="Open Sans"/>
              </a:rPr>
              <a:t>3 months</a:t>
            </a:r>
            <a:endParaRPr>
              <a:latin typeface="Open Sans"/>
              <a:ea typeface="Open Sans"/>
              <a:cs typeface="Open Sans"/>
              <a:sym typeface="Open Sans"/>
            </a:endParaRPr>
          </a:p>
        </p:txBody>
      </p:sp>
      <p:cxnSp>
        <p:nvCxnSpPr>
          <p:cNvPr id="218" name="Google Shape;218;p37"/>
          <p:cNvCxnSpPr/>
          <p:nvPr/>
        </p:nvCxnSpPr>
        <p:spPr>
          <a:xfrm>
            <a:off x="533400" y="1905000"/>
            <a:ext cx="8382000" cy="0"/>
          </a:xfrm>
          <a:prstGeom prst="straightConnector1">
            <a:avLst/>
          </a:prstGeom>
          <a:noFill/>
          <a:ln cap="flat" cmpd="sng" w="38100">
            <a:solidFill>
              <a:schemeClr val="dk1"/>
            </a:solidFill>
            <a:prstDash val="solid"/>
            <a:round/>
            <a:headEnd len="med" w="med" type="none"/>
            <a:tailEnd len="med" w="med" type="none"/>
          </a:ln>
        </p:spPr>
      </p:cxnSp>
      <p:cxnSp>
        <p:nvCxnSpPr>
          <p:cNvPr id="219" name="Google Shape;219;p37"/>
          <p:cNvCxnSpPr/>
          <p:nvPr/>
        </p:nvCxnSpPr>
        <p:spPr>
          <a:xfrm>
            <a:off x="6096000" y="1143000"/>
            <a:ext cx="0" cy="5029200"/>
          </a:xfrm>
          <a:prstGeom prst="straightConnector1">
            <a:avLst/>
          </a:prstGeom>
          <a:noFill/>
          <a:ln cap="flat" cmpd="sng" w="38100">
            <a:solidFill>
              <a:schemeClr val="dk1"/>
            </a:solidFill>
            <a:prstDash val="solid"/>
            <a:round/>
            <a:headEnd len="med" w="med" type="none"/>
            <a:tailEnd len="med" w="med" type="none"/>
          </a:ln>
        </p:spPr>
      </p:cxnSp>
      <p:cxnSp>
        <p:nvCxnSpPr>
          <p:cNvPr id="220" name="Google Shape;220;p37"/>
          <p:cNvCxnSpPr/>
          <p:nvPr/>
        </p:nvCxnSpPr>
        <p:spPr>
          <a:xfrm>
            <a:off x="3429000" y="1143000"/>
            <a:ext cx="0" cy="5029200"/>
          </a:xfrm>
          <a:prstGeom prst="straightConnector1">
            <a:avLst/>
          </a:prstGeom>
          <a:noFill/>
          <a:ln cap="flat" cmpd="sng" w="38100">
            <a:solidFill>
              <a:schemeClr val="dk1"/>
            </a:solidFill>
            <a:prstDash val="solid"/>
            <a:round/>
            <a:headEnd len="med" w="med" type="none"/>
            <a:tailEnd len="med" w="med" type="none"/>
          </a:ln>
        </p:spPr>
      </p:cxnSp>
      <p:cxnSp>
        <p:nvCxnSpPr>
          <p:cNvPr id="221" name="Google Shape;221;p37"/>
          <p:cNvCxnSpPr/>
          <p:nvPr/>
        </p:nvCxnSpPr>
        <p:spPr>
          <a:xfrm>
            <a:off x="533400" y="3505200"/>
            <a:ext cx="8382000" cy="0"/>
          </a:xfrm>
          <a:prstGeom prst="straightConnector1">
            <a:avLst/>
          </a:prstGeom>
          <a:noFill/>
          <a:ln cap="flat" cmpd="sng" w="38100">
            <a:solidFill>
              <a:schemeClr val="dk1"/>
            </a:solidFill>
            <a:prstDash val="solid"/>
            <a:round/>
            <a:headEnd len="med" w="med" type="none"/>
            <a:tailEnd len="med" w="med" type="none"/>
          </a:ln>
        </p:spPr>
      </p:cxnSp>
      <p:cxnSp>
        <p:nvCxnSpPr>
          <p:cNvPr id="222" name="Google Shape;222;p37"/>
          <p:cNvCxnSpPr/>
          <p:nvPr/>
        </p:nvCxnSpPr>
        <p:spPr>
          <a:xfrm>
            <a:off x="609600" y="4953000"/>
            <a:ext cx="8382000" cy="0"/>
          </a:xfrm>
          <a:prstGeom prst="straightConnector1">
            <a:avLst/>
          </a:prstGeom>
          <a:noFill/>
          <a:ln cap="flat" cmpd="sng" w="38100">
            <a:solidFill>
              <a:schemeClr val="dk1"/>
            </a:solidFill>
            <a:prstDash val="solid"/>
            <a:round/>
            <a:headEnd len="med" w="med" type="none"/>
            <a:tailEnd len="med" w="med" type="none"/>
          </a:ln>
        </p:spPr>
      </p:cxnSp>
      <p:pic>
        <p:nvPicPr>
          <p:cNvPr descr="Wyomeyia vanduzeei" id="223" name="Google Shape;223;p37"/>
          <p:cNvPicPr preferRelativeResize="0"/>
          <p:nvPr/>
        </p:nvPicPr>
        <p:blipFill rotWithShape="1">
          <a:blip r:embed="rId6">
            <a:alphaModFix/>
          </a:blip>
          <a:srcRect b="0" l="0" r="0" t="0"/>
          <a:stretch/>
        </p:blipFill>
        <p:spPr>
          <a:xfrm>
            <a:off x="7696200" y="3722688"/>
            <a:ext cx="1143000" cy="1077900"/>
          </a:xfrm>
          <a:prstGeom prst="rect">
            <a:avLst/>
          </a:prstGeom>
          <a:noFill/>
          <a:ln>
            <a:noFill/>
          </a:ln>
        </p:spPr>
      </p:pic>
      <p:pic>
        <p:nvPicPr>
          <p:cNvPr id="224" name="Google Shape;224;p37"/>
          <p:cNvPicPr preferRelativeResize="0"/>
          <p:nvPr/>
        </p:nvPicPr>
        <p:blipFill rotWithShape="1">
          <a:blip r:embed="rId3">
            <a:alphaModFix/>
          </a:blip>
          <a:srcRect b="0" l="0" r="0" t="0"/>
          <a:stretch/>
        </p:blipFill>
        <p:spPr>
          <a:xfrm>
            <a:off x="6400800" y="3903663"/>
            <a:ext cx="1066800" cy="7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